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86"/>
  </p:notesMasterIdLst>
  <p:sldIdLst>
    <p:sldId id="348" r:id="rId2"/>
    <p:sldId id="347" r:id="rId3"/>
    <p:sldId id="257" r:id="rId4"/>
    <p:sldId id="258" r:id="rId5"/>
    <p:sldId id="259" r:id="rId6"/>
    <p:sldId id="260" r:id="rId7"/>
    <p:sldId id="349" r:id="rId8"/>
    <p:sldId id="350" r:id="rId9"/>
    <p:sldId id="262" r:id="rId10"/>
    <p:sldId id="351"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354" r:id="rId26"/>
    <p:sldId id="355" r:id="rId27"/>
    <p:sldId id="278" r:id="rId28"/>
    <p:sldId id="356" r:id="rId29"/>
    <p:sldId id="279" r:id="rId30"/>
    <p:sldId id="346" r:id="rId31"/>
    <p:sldId id="357" r:id="rId32"/>
    <p:sldId id="358" r:id="rId33"/>
    <p:sldId id="359" r:id="rId34"/>
    <p:sldId id="286" r:id="rId35"/>
    <p:sldId id="287" r:id="rId36"/>
    <p:sldId id="290" r:id="rId37"/>
    <p:sldId id="291" r:id="rId38"/>
    <p:sldId id="292" r:id="rId39"/>
    <p:sldId id="293" r:id="rId40"/>
    <p:sldId id="322" r:id="rId41"/>
    <p:sldId id="294" r:id="rId42"/>
    <p:sldId id="295" r:id="rId43"/>
    <p:sldId id="296" r:id="rId44"/>
    <p:sldId id="297" r:id="rId45"/>
    <p:sldId id="298" r:id="rId46"/>
    <p:sldId id="325" r:id="rId47"/>
    <p:sldId id="299" r:id="rId48"/>
    <p:sldId id="300" r:id="rId49"/>
    <p:sldId id="360" r:id="rId50"/>
    <p:sldId id="361" r:id="rId51"/>
    <p:sldId id="302" r:id="rId52"/>
    <p:sldId id="303" r:id="rId53"/>
    <p:sldId id="327" r:id="rId54"/>
    <p:sldId id="363" r:id="rId55"/>
    <p:sldId id="364" r:id="rId56"/>
    <p:sldId id="304" r:id="rId57"/>
    <p:sldId id="305" r:id="rId58"/>
    <p:sldId id="306" r:id="rId59"/>
    <p:sldId id="365" r:id="rId60"/>
    <p:sldId id="307" r:id="rId61"/>
    <p:sldId id="366" r:id="rId62"/>
    <p:sldId id="308" r:id="rId63"/>
    <p:sldId id="367" r:id="rId64"/>
    <p:sldId id="309" r:id="rId65"/>
    <p:sldId id="368" r:id="rId66"/>
    <p:sldId id="310" r:id="rId67"/>
    <p:sldId id="311" r:id="rId68"/>
    <p:sldId id="369" r:id="rId69"/>
    <p:sldId id="312" r:id="rId70"/>
    <p:sldId id="313" r:id="rId71"/>
    <p:sldId id="370" r:id="rId72"/>
    <p:sldId id="329" r:id="rId73"/>
    <p:sldId id="314" r:id="rId74"/>
    <p:sldId id="371" r:id="rId75"/>
    <p:sldId id="315" r:id="rId76"/>
    <p:sldId id="316" r:id="rId77"/>
    <p:sldId id="317" r:id="rId78"/>
    <p:sldId id="318" r:id="rId79"/>
    <p:sldId id="330" r:id="rId80"/>
    <p:sldId id="319" r:id="rId81"/>
    <p:sldId id="320" r:id="rId82"/>
    <p:sldId id="372" r:id="rId83"/>
    <p:sldId id="331" r:id="rId84"/>
    <p:sldId id="373" r:id="rId85"/>
  </p:sldIdLst>
  <p:sldSz cx="9144000" cy="5143500" type="screen16x9"/>
  <p:notesSz cx="6858000" cy="9144000"/>
  <p:embeddedFontLst>
    <p:embeddedFont>
      <p:font typeface="Amatic SC" panose="020B0604020202020204" charset="-79"/>
      <p:regular r:id="rId87"/>
      <p:bold r:id="rId88"/>
    </p:embeddedFont>
    <p:embeddedFont>
      <p:font typeface="Nunito" panose="020B0604020202020204" charset="0"/>
      <p:regular r:id="rId89"/>
      <p:bold r:id="rId90"/>
      <p:italic r:id="rId91"/>
      <p:boldItalic r:id="rId92"/>
    </p:embeddedFont>
    <p:embeddedFont>
      <p:font typeface="Nunito SemiBold" panose="020B0604020202020204" charset="0"/>
      <p:regular r:id="rId93"/>
      <p:bold r:id="rId94"/>
      <p:italic r:id="rId95"/>
      <p:boldItalic r:id="rId96"/>
    </p:embeddedFont>
    <p:embeddedFont>
      <p:font typeface="Calibri" panose="020F0502020204030204" pitchFamily="3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3" roundtripDataSignature="AMtx7mhcvSmudag8tkstcWLD9NR4BUMb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E5AB7F-15B5-414C-951D-FE7D5E9F283F}">
  <a:tblStyle styleId="{B4E5AB7F-15B5-414C-951D-FE7D5E9F283F}"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4673F03-0B98-4EA0-8BD6-505A83AC4BC6}"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4660"/>
  </p:normalViewPr>
  <p:slideViewPr>
    <p:cSldViewPr snapToGrid="0">
      <p:cViewPr varScale="1">
        <p:scale>
          <a:sx n="110" d="100"/>
          <a:sy n="110" d="100"/>
        </p:scale>
        <p:origin x="139"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customschemas.google.com/relationships/presentationmetadata" Target="meta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26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255169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46f07f788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d46f07f788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d46f07f788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d46f07f788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6" name="Google Shape;100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69224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75242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22606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d46f07f78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d46f07f788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d46f07f78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d46f07f788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03201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46f07f78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d46f07f788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44a7a232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d44a7a2325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86696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46f07f788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d46f07f788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38479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46f07f78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d46f07f788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34519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46f07f78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d46f07f788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58194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d46f07f78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d46f07f788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d46f07f78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d46f07f788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d46f07f788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d46f07f788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d46f07f788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d46f07f788_0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d46f07f788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d46f07f788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46f07f788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d46f07f788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46f07f788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d46f07f788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46f07f788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d46f07f788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17752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d46f07f788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d46f07f788_0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46f07f788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d46f07f788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46f07f78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d46f07f788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d46f07f788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d46f07f788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46f07f788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d46f07f788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04565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d46f07f788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d46f07f788_0_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d4840bce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d4840bce4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01877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46f07f78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d46f07f788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d4840bce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d4840bce4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9163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4840bce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d4840bce4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d4840bce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d4840bce4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d4840bce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d4840bce4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052965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d4840bce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d4840bce4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9931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d4840bce4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d4840bce4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75260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d4840bce4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d4840bce41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d4840bce4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d4840bce4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d4840bce4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gd4840bce41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d4840bce4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gd4840bce41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2662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d4840bce41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d4840bce41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d4840bce41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d4840bce41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187805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d4840bce4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d4840bce41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d4840bce4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d4840bce41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636724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d4840bce4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d4840bce41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d4840bce4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d4840bce41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847602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d4840bce41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d4840bce41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4840bce4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d4840bce41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4840bce4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d4840bce41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091799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4840bce41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gd4840bce41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996822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d4840bce4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d4840bce41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d4840bce4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d4840bce41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383370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d4840bce41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d4840bce41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650041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d4840bce41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d4840bce41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d4840bce41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d4840bce41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678406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d4840bce4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gd4840bce41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d4840bce41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d4840bce41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d4840bce41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8" name="Google Shape;708;gd4840bce41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d4840bce41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d4840bce41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d4840bce41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d4840bce41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08227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073235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4840bce41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gd4840bce41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d4840bce41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d4840bce41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d4840bce41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d4840bce41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418379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d4840bce41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d4840bce41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875975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779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9"/>
        <p:cNvGrpSpPr/>
        <p:nvPr/>
      </p:nvGrpSpPr>
      <p:grpSpPr>
        <a:xfrm>
          <a:off x="0" y="0"/>
          <a:ext cx="0" cy="0"/>
          <a:chOff x="0" y="0"/>
          <a:chExt cx="0" cy="0"/>
        </a:xfrm>
      </p:grpSpPr>
      <p:sp>
        <p:nvSpPr>
          <p:cNvPr id="10" name="Google Shape;10;p4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46"/>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 name="Google Shape;12;p46"/>
          <p:cNvSpPr/>
          <p:nvPr/>
        </p:nvSpPr>
        <p:spPr>
          <a:xfrm rot="-5673298">
            <a:off x="2374092" y="4308014"/>
            <a:ext cx="113285" cy="95367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13;p46"/>
          <p:cNvSpPr/>
          <p:nvPr/>
        </p:nvSpPr>
        <p:spPr>
          <a:xfrm rot="-5673298">
            <a:off x="2213926" y="4684679"/>
            <a:ext cx="80405" cy="39888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14;p46"/>
          <p:cNvSpPr/>
          <p:nvPr/>
        </p:nvSpPr>
        <p:spPr>
          <a:xfrm>
            <a:off x="5590150" y="299125"/>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15;p46"/>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6;p46"/>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p46"/>
          <p:cNvSpPr/>
          <p:nvPr/>
        </p:nvSpPr>
        <p:spPr>
          <a:xfrm>
            <a:off x="331162" y="1999469"/>
            <a:ext cx="211591" cy="2679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p46"/>
          <p:cNvSpPr/>
          <p:nvPr/>
        </p:nvSpPr>
        <p:spPr>
          <a:xfrm>
            <a:off x="8564788" y="35845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19;p46"/>
          <p:cNvSpPr/>
          <p:nvPr/>
        </p:nvSpPr>
        <p:spPr>
          <a:xfrm rot="5069525">
            <a:off x="7853134" y="3741816"/>
            <a:ext cx="814157" cy="1022353"/>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20;p46"/>
          <p:cNvSpPr/>
          <p:nvPr/>
        </p:nvSpPr>
        <p:spPr>
          <a:xfrm rot="5400000">
            <a:off x="30541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21"/>
        <p:cNvGrpSpPr/>
        <p:nvPr/>
      </p:nvGrpSpPr>
      <p:grpSpPr>
        <a:xfrm>
          <a:off x="0" y="0"/>
          <a:ext cx="0" cy="0"/>
          <a:chOff x="0" y="0"/>
          <a:chExt cx="0" cy="0"/>
        </a:xfrm>
      </p:grpSpPr>
      <p:sp>
        <p:nvSpPr>
          <p:cNvPr id="22" name="Google Shape;22;p47"/>
          <p:cNvSpPr/>
          <p:nvPr/>
        </p:nvSpPr>
        <p:spPr>
          <a:xfrm>
            <a:off x="782225" y="778096"/>
            <a:ext cx="7579546" cy="3864638"/>
          </a:xfrm>
          <a:custGeom>
            <a:avLst/>
            <a:gdLst/>
            <a:ahLst/>
            <a:cxnLst/>
            <a:rect l="l" t="t" r="r" b="b"/>
            <a:pathLst>
              <a:path w="3592202" h="1831582" extrusionOk="0">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23;p47"/>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24;p47"/>
          <p:cNvSpPr/>
          <p:nvPr/>
        </p:nvSpPr>
        <p:spPr>
          <a:xfrm>
            <a:off x="7460343" y="542436"/>
            <a:ext cx="814257" cy="1022479"/>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25;p47"/>
          <p:cNvSpPr/>
          <p:nvPr/>
        </p:nvSpPr>
        <p:spPr>
          <a:xfrm>
            <a:off x="8121968" y="821005"/>
            <a:ext cx="185720" cy="33582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26;p47"/>
          <p:cNvSpPr/>
          <p:nvPr/>
        </p:nvSpPr>
        <p:spPr>
          <a:xfrm>
            <a:off x="2947917" y="505266"/>
            <a:ext cx="831121" cy="96144"/>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 name="Google Shape;27;p47"/>
          <p:cNvSpPr/>
          <p:nvPr/>
        </p:nvSpPr>
        <p:spPr>
          <a:xfrm>
            <a:off x="3868218" y="487291"/>
            <a:ext cx="278364" cy="43099"/>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28;p47"/>
          <p:cNvSpPr/>
          <p:nvPr/>
        </p:nvSpPr>
        <p:spPr>
          <a:xfrm>
            <a:off x="3549755" y="4514760"/>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9;p47"/>
          <p:cNvSpPr/>
          <p:nvPr/>
        </p:nvSpPr>
        <p:spPr>
          <a:xfrm>
            <a:off x="3925109" y="4621068"/>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47"/>
          <p:cNvSpPr txBox="1">
            <a:spLocks noGrp="1"/>
          </p:cNvSpPr>
          <p:nvPr>
            <p:ph type="ctrTitle"/>
          </p:nvPr>
        </p:nvSpPr>
        <p:spPr>
          <a:xfrm>
            <a:off x="1867900" y="1731475"/>
            <a:ext cx="5408100" cy="1680600"/>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SzPts val="6800"/>
              <a:buNone/>
              <a:defRPr sz="6800"/>
            </a:lvl1pPr>
            <a:lvl2pPr lvl="1" algn="ctr">
              <a:lnSpc>
                <a:spcPct val="90000"/>
              </a:lnSpc>
              <a:spcBef>
                <a:spcPts val="0"/>
              </a:spcBef>
              <a:spcAft>
                <a:spcPts val="0"/>
              </a:spcAft>
              <a:buSzPts val="6800"/>
              <a:buNone/>
              <a:defRPr sz="6800"/>
            </a:lvl2pPr>
            <a:lvl3pPr lvl="2" algn="ctr">
              <a:lnSpc>
                <a:spcPct val="90000"/>
              </a:lnSpc>
              <a:spcBef>
                <a:spcPts val="0"/>
              </a:spcBef>
              <a:spcAft>
                <a:spcPts val="0"/>
              </a:spcAft>
              <a:buSzPts val="6800"/>
              <a:buNone/>
              <a:defRPr sz="6800"/>
            </a:lvl3pPr>
            <a:lvl4pPr lvl="3" algn="ctr">
              <a:lnSpc>
                <a:spcPct val="90000"/>
              </a:lnSpc>
              <a:spcBef>
                <a:spcPts val="0"/>
              </a:spcBef>
              <a:spcAft>
                <a:spcPts val="0"/>
              </a:spcAft>
              <a:buSzPts val="6800"/>
              <a:buNone/>
              <a:defRPr sz="6800"/>
            </a:lvl4pPr>
            <a:lvl5pPr lvl="4" algn="ctr">
              <a:lnSpc>
                <a:spcPct val="90000"/>
              </a:lnSpc>
              <a:spcBef>
                <a:spcPts val="0"/>
              </a:spcBef>
              <a:spcAft>
                <a:spcPts val="0"/>
              </a:spcAft>
              <a:buSzPts val="6800"/>
              <a:buNone/>
              <a:defRPr sz="6800"/>
            </a:lvl5pPr>
            <a:lvl6pPr lvl="5" algn="ctr">
              <a:lnSpc>
                <a:spcPct val="90000"/>
              </a:lnSpc>
              <a:spcBef>
                <a:spcPts val="0"/>
              </a:spcBef>
              <a:spcAft>
                <a:spcPts val="0"/>
              </a:spcAft>
              <a:buSzPts val="6800"/>
              <a:buNone/>
              <a:defRPr sz="6800"/>
            </a:lvl6pPr>
            <a:lvl7pPr lvl="6" algn="ctr">
              <a:lnSpc>
                <a:spcPct val="90000"/>
              </a:lnSpc>
              <a:spcBef>
                <a:spcPts val="0"/>
              </a:spcBef>
              <a:spcAft>
                <a:spcPts val="0"/>
              </a:spcAft>
              <a:buSzPts val="6800"/>
              <a:buNone/>
              <a:defRPr sz="6800"/>
            </a:lvl7pPr>
            <a:lvl8pPr lvl="7" algn="ctr">
              <a:lnSpc>
                <a:spcPct val="90000"/>
              </a:lnSpc>
              <a:spcBef>
                <a:spcPts val="0"/>
              </a:spcBef>
              <a:spcAft>
                <a:spcPts val="0"/>
              </a:spcAft>
              <a:buSzPts val="6800"/>
              <a:buNone/>
              <a:defRPr sz="6800"/>
            </a:lvl8pPr>
            <a:lvl9pPr lvl="8" algn="ctr">
              <a:lnSpc>
                <a:spcPct val="90000"/>
              </a:lnSpc>
              <a:spcBef>
                <a:spcPts val="0"/>
              </a:spcBef>
              <a:spcAft>
                <a:spcPts val="0"/>
              </a:spcAft>
              <a:buSzPts val="6800"/>
              <a:buNone/>
              <a:defRPr sz="6800"/>
            </a:lvl9pPr>
          </a:lstStyle>
          <a:p>
            <a:endParaRPr/>
          </a:p>
        </p:txBody>
      </p:sp>
      <p:sp>
        <p:nvSpPr>
          <p:cNvPr id="31" name="Google Shape;31;p47"/>
          <p:cNvSpPr/>
          <p:nvPr/>
        </p:nvSpPr>
        <p:spPr>
          <a:xfrm rot="-871776">
            <a:off x="594544" y="662599"/>
            <a:ext cx="1234918" cy="1390637"/>
          </a:xfrm>
          <a:custGeom>
            <a:avLst/>
            <a:gdLst/>
            <a:ahLst/>
            <a:cxnLst/>
            <a:rect l="l" t="t" r="r" b="b"/>
            <a:pathLst>
              <a:path w="584559" h="658270" extrusionOk="0">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47"/>
          <p:cNvSpPr/>
          <p:nvPr/>
        </p:nvSpPr>
        <p:spPr>
          <a:xfrm rot="-5400000">
            <a:off x="546000" y="3237680"/>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 name="Google Shape;33;p47"/>
          <p:cNvSpPr/>
          <p:nvPr/>
        </p:nvSpPr>
        <p:spPr>
          <a:xfrm rot="1737742">
            <a:off x="7950210" y="3938411"/>
            <a:ext cx="211749" cy="2681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48"/>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36;p48"/>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 name="Google Shape;37;p48"/>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p48"/>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a:endParaRPr/>
          </a:p>
        </p:txBody>
      </p:sp>
      <p:sp>
        <p:nvSpPr>
          <p:cNvPr id="39" name="Google Shape;39;p48"/>
          <p:cNvSpPr txBox="1">
            <a:spLocks noGrp="1"/>
          </p:cNvSpPr>
          <p:nvPr>
            <p:ph type="body" idx="1"/>
          </p:nvPr>
        </p:nvSpPr>
        <p:spPr>
          <a:xfrm>
            <a:off x="1188175" y="1506350"/>
            <a:ext cx="3002700" cy="27621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40" name="Google Shape;40;p48"/>
          <p:cNvSpPr txBox="1">
            <a:spLocks noGrp="1"/>
          </p:cNvSpPr>
          <p:nvPr>
            <p:ph type="body" idx="2"/>
          </p:nvPr>
        </p:nvSpPr>
        <p:spPr>
          <a:xfrm>
            <a:off x="4611864" y="1506350"/>
            <a:ext cx="3002700" cy="27621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41" name="Google Shape;41;p48"/>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48"/>
          <p:cNvSpPr/>
          <p:nvPr/>
        </p:nvSpPr>
        <p:spPr>
          <a:xfrm>
            <a:off x="8138824" y="237026"/>
            <a:ext cx="739006" cy="92798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43;p48"/>
          <p:cNvSpPr/>
          <p:nvPr/>
        </p:nvSpPr>
        <p:spPr>
          <a:xfrm>
            <a:off x="8547668" y="2847045"/>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44;p48"/>
          <p:cNvSpPr/>
          <p:nvPr/>
        </p:nvSpPr>
        <p:spPr>
          <a:xfrm>
            <a:off x="4426766" y="47247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45;p48"/>
          <p:cNvSpPr/>
          <p:nvPr/>
        </p:nvSpPr>
        <p:spPr>
          <a:xfrm>
            <a:off x="5368771" y="47555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46;p48"/>
          <p:cNvSpPr/>
          <p:nvPr/>
        </p:nvSpPr>
        <p:spPr>
          <a:xfrm>
            <a:off x="5538652" y="47551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 name="Google Shape;47;p48"/>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 name="Google Shape;48;p48"/>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3"/>
        <p:cNvGrpSpPr/>
        <p:nvPr/>
      </p:nvGrpSpPr>
      <p:grpSpPr>
        <a:xfrm>
          <a:off x="0" y="0"/>
          <a:ext cx="0" cy="0"/>
          <a:chOff x="0" y="0"/>
          <a:chExt cx="0" cy="0"/>
        </a:xfrm>
      </p:grpSpPr>
      <p:sp>
        <p:nvSpPr>
          <p:cNvPr id="64" name="Google Shape;64;p50"/>
          <p:cNvSpPr/>
          <p:nvPr/>
        </p:nvSpPr>
        <p:spPr>
          <a:xfrm>
            <a:off x="1711339" y="1054787"/>
            <a:ext cx="2954" cy="1397"/>
          </a:xfrm>
          <a:custGeom>
            <a:avLst/>
            <a:gdLst/>
            <a:ahLst/>
            <a:cxnLst/>
            <a:rect l="l" t="t" r="r" b="b"/>
            <a:pathLst>
              <a:path w="1400" h="662" extrusionOk="0">
                <a:moveTo>
                  <a:pt x="0" y="663"/>
                </a:moveTo>
                <a:cubicBezTo>
                  <a:pt x="2192" y="-368"/>
                  <a:pt x="1513" y="-61"/>
                  <a:pt x="0" y="6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 name="Google Shape;65;p50"/>
          <p:cNvSpPr/>
          <p:nvPr/>
        </p:nvSpPr>
        <p:spPr>
          <a:xfrm>
            <a:off x="789941" y="506013"/>
            <a:ext cx="7919231" cy="4371184"/>
          </a:xfrm>
          <a:custGeom>
            <a:avLst/>
            <a:gdLst/>
            <a:ahLst/>
            <a:cxnLst/>
            <a:rect l="l" t="t" r="r" b="b"/>
            <a:pathLst>
              <a:path w="3753190" h="2071651" extrusionOk="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 name="Google Shape;66;p50"/>
          <p:cNvSpPr/>
          <p:nvPr/>
        </p:nvSpPr>
        <p:spPr>
          <a:xfrm>
            <a:off x="529421" y="349800"/>
            <a:ext cx="8062595" cy="4512254"/>
          </a:xfrm>
          <a:custGeom>
            <a:avLst/>
            <a:gdLst/>
            <a:ahLst/>
            <a:cxnLst/>
            <a:rect l="l" t="t" r="r" b="b"/>
            <a:pathLst>
              <a:path w="3821135" h="2138509" extrusionOk="0">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7" name="Google Shape;67;p50"/>
          <p:cNvGrpSpPr/>
          <p:nvPr/>
        </p:nvGrpSpPr>
        <p:grpSpPr>
          <a:xfrm>
            <a:off x="550224" y="368620"/>
            <a:ext cx="878228" cy="627539"/>
            <a:chOff x="550224" y="368620"/>
            <a:chExt cx="878228" cy="627539"/>
          </a:xfrm>
        </p:grpSpPr>
        <p:sp>
          <p:nvSpPr>
            <p:cNvPr id="68" name="Google Shape;68;p50"/>
            <p:cNvSpPr/>
            <p:nvPr/>
          </p:nvSpPr>
          <p:spPr>
            <a:xfrm>
              <a:off x="550224" y="368620"/>
              <a:ext cx="430805" cy="627539"/>
            </a:xfrm>
            <a:custGeom>
              <a:avLst/>
              <a:gdLst/>
              <a:ahLst/>
              <a:cxnLst/>
              <a:rect l="l" t="t" r="r" b="b"/>
              <a:pathLst>
                <a:path w="204173" h="297412" extrusionOk="0">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 name="Google Shape;69;p50"/>
            <p:cNvSpPr/>
            <p:nvPr/>
          </p:nvSpPr>
          <p:spPr>
            <a:xfrm>
              <a:off x="1007307" y="372376"/>
              <a:ext cx="421145" cy="613504"/>
            </a:xfrm>
            <a:custGeom>
              <a:avLst/>
              <a:gdLst/>
              <a:ahLst/>
              <a:cxnLst/>
              <a:rect l="l" t="t" r="r" b="b"/>
              <a:pathLst>
                <a:path w="199595" h="290760" extrusionOk="0">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0;p50"/>
            <p:cNvSpPr/>
            <p:nvPr/>
          </p:nvSpPr>
          <p:spPr>
            <a:xfrm>
              <a:off x="1305031" y="475050"/>
              <a:ext cx="59409" cy="175613"/>
            </a:xfrm>
            <a:custGeom>
              <a:avLst/>
              <a:gdLst/>
              <a:ahLst/>
              <a:cxnLst/>
              <a:rect l="l" t="t" r="r" b="b"/>
              <a:pathLst>
                <a:path w="28156" h="83229" extrusionOk="0">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1;p50"/>
            <p:cNvSpPr/>
            <p:nvPr/>
          </p:nvSpPr>
          <p:spPr>
            <a:xfrm>
              <a:off x="1260832" y="642594"/>
              <a:ext cx="30076" cy="31226"/>
            </a:xfrm>
            <a:custGeom>
              <a:avLst/>
              <a:gdLst/>
              <a:ahLst/>
              <a:cxnLst/>
              <a:rect l="l" t="t" r="r" b="b"/>
              <a:pathLst>
                <a:path w="14254" h="14799" extrusionOk="0">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2;p50"/>
            <p:cNvSpPr/>
            <p:nvPr/>
          </p:nvSpPr>
          <p:spPr>
            <a:xfrm>
              <a:off x="611671" y="601479"/>
              <a:ext cx="103968" cy="202921"/>
            </a:xfrm>
            <a:custGeom>
              <a:avLst/>
              <a:gdLst/>
              <a:ahLst/>
              <a:cxnLst/>
              <a:rect l="l" t="t" r="r" b="b"/>
              <a:pathLst>
                <a:path w="49274" h="96171" extrusionOk="0">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73" name="Google Shape;73;p50"/>
          <p:cNvSpPr txBox="1">
            <a:spLocks noGrp="1"/>
          </p:cNvSpPr>
          <p:nvPr>
            <p:ph type="body" idx="1"/>
          </p:nvPr>
        </p:nvSpPr>
        <p:spPr>
          <a:xfrm>
            <a:off x="1714300" y="1186825"/>
            <a:ext cx="5715300" cy="2769900"/>
          </a:xfrm>
          <a:prstGeom prst="rect">
            <a:avLst/>
          </a:prstGeom>
          <a:noFill/>
          <a:ln>
            <a:noFill/>
          </a:ln>
        </p:spPr>
        <p:txBody>
          <a:bodyPr spcFirstLastPara="1" wrap="square" lIns="0" tIns="0" rIns="0" bIns="0" anchor="ctr" anchorCtr="0">
            <a:noAutofit/>
          </a:bodyPr>
          <a:lstStyle>
            <a:lvl1pPr marL="457200" lvl="0" indent="-406400" algn="ctr">
              <a:lnSpc>
                <a:spcPct val="100000"/>
              </a:lnSpc>
              <a:spcBef>
                <a:spcPts val="0"/>
              </a:spcBef>
              <a:spcAft>
                <a:spcPts val="0"/>
              </a:spcAft>
              <a:buSzPts val="2800"/>
              <a:buFont typeface="Nunito SemiBold"/>
              <a:buChar char="✗"/>
              <a:defRPr sz="2800">
                <a:latin typeface="Nunito SemiBold"/>
                <a:ea typeface="Nunito SemiBold"/>
                <a:cs typeface="Nunito SemiBold"/>
                <a:sym typeface="Nunito SemiBold"/>
              </a:defRPr>
            </a:lvl1pPr>
            <a:lvl2pPr marL="914400" lvl="1" indent="-4064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2pPr>
            <a:lvl3pPr marL="1371600" lvl="2" indent="-4064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3pPr>
            <a:lvl4pPr marL="1828800" lvl="3" indent="-4064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4pPr>
            <a:lvl5pPr marL="2286000" lvl="4" indent="-4064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5pPr>
            <a:lvl6pPr marL="2743200" lvl="5" indent="-4064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6pPr>
            <a:lvl7pPr marL="3200400" lvl="6" indent="-4064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7pPr>
            <a:lvl8pPr marL="3657600" lvl="7" indent="-406400" algn="ctr">
              <a:lnSpc>
                <a:spcPct val="100000"/>
              </a:lnSpc>
              <a:spcBef>
                <a:spcPts val="1000"/>
              </a:spcBef>
              <a:spcAft>
                <a:spcPts val="0"/>
              </a:spcAft>
              <a:buSzPts val="2800"/>
              <a:buFont typeface="Nunito SemiBold"/>
              <a:buChar char="○"/>
              <a:defRPr sz="2800">
                <a:latin typeface="Nunito SemiBold"/>
                <a:ea typeface="Nunito SemiBold"/>
                <a:cs typeface="Nunito SemiBold"/>
                <a:sym typeface="Nunito SemiBold"/>
              </a:defRPr>
            </a:lvl8pPr>
            <a:lvl9pPr marL="4114800" lvl="8" indent="-406400" algn="ctr">
              <a:lnSpc>
                <a:spcPct val="100000"/>
              </a:lnSpc>
              <a:spcBef>
                <a:spcPts val="1000"/>
              </a:spcBef>
              <a:spcAft>
                <a:spcPts val="1000"/>
              </a:spcAft>
              <a:buSzPts val="2800"/>
              <a:buFont typeface="Nunito SemiBold"/>
              <a:buChar char="■"/>
              <a:defRPr sz="2800">
                <a:latin typeface="Nunito SemiBold"/>
                <a:ea typeface="Nunito SemiBold"/>
                <a:cs typeface="Nunito SemiBold"/>
                <a:sym typeface="Nunito SemiBold"/>
              </a:defRPr>
            </a:lvl9pPr>
          </a:lstStyle>
          <a:p>
            <a:endParaRPr/>
          </a:p>
        </p:txBody>
      </p:sp>
      <p:sp>
        <p:nvSpPr>
          <p:cNvPr id="74" name="Google Shape;74;p5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50"/>
          <p:cNvSpPr/>
          <p:nvPr/>
        </p:nvSpPr>
        <p:spPr>
          <a:xfrm rot="-10653455">
            <a:off x="308904" y="3412015"/>
            <a:ext cx="814998" cy="1023408"/>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76;p50"/>
          <p:cNvSpPr/>
          <p:nvPr/>
        </p:nvSpPr>
        <p:spPr>
          <a:xfrm rot="5624237">
            <a:off x="8289671" y="2866841"/>
            <a:ext cx="540119" cy="264234"/>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77;p50"/>
          <p:cNvSpPr/>
          <p:nvPr/>
        </p:nvSpPr>
        <p:spPr>
          <a:xfrm rot="5400000">
            <a:off x="6259143" y="-119213"/>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 name="Google Shape;78;p50"/>
          <p:cNvSpPr/>
          <p:nvPr/>
        </p:nvSpPr>
        <p:spPr>
          <a:xfrm rot="5400000">
            <a:off x="6459663" y="73310"/>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79;p50"/>
          <p:cNvSpPr/>
          <p:nvPr/>
        </p:nvSpPr>
        <p:spPr>
          <a:xfrm flipH="1">
            <a:off x="486100" y="253760"/>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50"/>
          <p:cNvSpPr/>
          <p:nvPr/>
        </p:nvSpPr>
        <p:spPr>
          <a:xfrm flipH="1">
            <a:off x="509560" y="230637"/>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Dark">
  <p:cSld name="BLANK_1">
    <p:bg>
      <p:bgPr>
        <a:solidFill>
          <a:schemeClr val="dk1"/>
        </a:solidFill>
        <a:effectLst/>
      </p:bgPr>
    </p:bg>
    <p:spTree>
      <p:nvGrpSpPr>
        <p:cNvPr id="1" name="Shape 112"/>
        <p:cNvGrpSpPr/>
        <p:nvPr/>
      </p:nvGrpSpPr>
      <p:grpSpPr>
        <a:xfrm>
          <a:off x="0" y="0"/>
          <a:ext cx="0" cy="0"/>
          <a:chOff x="0" y="0"/>
          <a:chExt cx="0" cy="0"/>
        </a:xfrm>
      </p:grpSpPr>
      <p:sp>
        <p:nvSpPr>
          <p:cNvPr id="113" name="Google Shape;113;p5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lt2"/>
                </a:solidFill>
                <a:latin typeface="Amatic SC"/>
                <a:ea typeface="Amatic SC"/>
                <a:cs typeface="Amatic SC"/>
                <a:sym typeface="Amatic SC"/>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lt2"/>
                </a:solidFill>
                <a:latin typeface="Amatic SC"/>
                <a:ea typeface="Amatic SC"/>
                <a:cs typeface="Amatic SC"/>
                <a:sym typeface="Amatic SC"/>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lt2"/>
                </a:solidFill>
                <a:latin typeface="Amatic SC"/>
                <a:ea typeface="Amatic SC"/>
                <a:cs typeface="Amatic SC"/>
                <a:sym typeface="Amatic SC"/>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lt2"/>
                </a:solidFill>
                <a:latin typeface="Amatic SC"/>
                <a:ea typeface="Amatic SC"/>
                <a:cs typeface="Amatic SC"/>
                <a:sym typeface="Amatic SC"/>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lt2"/>
                </a:solidFill>
                <a:latin typeface="Amatic SC"/>
                <a:ea typeface="Amatic SC"/>
                <a:cs typeface="Amatic SC"/>
                <a:sym typeface="Amatic SC"/>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lt2"/>
                </a:solidFill>
                <a:latin typeface="Amatic SC"/>
                <a:ea typeface="Amatic SC"/>
                <a:cs typeface="Amatic SC"/>
                <a:sym typeface="Amatic SC"/>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lt2"/>
                </a:solidFill>
                <a:latin typeface="Amatic SC"/>
                <a:ea typeface="Amatic SC"/>
                <a:cs typeface="Amatic SC"/>
                <a:sym typeface="Amatic SC"/>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lt2"/>
                </a:solidFill>
                <a:latin typeface="Amatic SC"/>
                <a:ea typeface="Amatic SC"/>
                <a:cs typeface="Amatic SC"/>
                <a:sym typeface="Amatic SC"/>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lt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53"/>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53"/>
          <p:cNvSpPr/>
          <p:nvPr/>
        </p:nvSpPr>
        <p:spPr>
          <a:xfrm rot="-5673298">
            <a:off x="2374092" y="4308014"/>
            <a:ext cx="113285" cy="95367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53"/>
          <p:cNvSpPr/>
          <p:nvPr/>
        </p:nvSpPr>
        <p:spPr>
          <a:xfrm rot="-5673298">
            <a:off x="2213926" y="4684679"/>
            <a:ext cx="80405" cy="39888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53"/>
          <p:cNvSpPr/>
          <p:nvPr/>
        </p:nvSpPr>
        <p:spPr>
          <a:xfrm>
            <a:off x="5590150" y="299125"/>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 name="Google Shape;118;p53"/>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53"/>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53"/>
          <p:cNvSpPr/>
          <p:nvPr/>
        </p:nvSpPr>
        <p:spPr>
          <a:xfrm>
            <a:off x="331162" y="1999469"/>
            <a:ext cx="211591" cy="2679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53"/>
          <p:cNvSpPr/>
          <p:nvPr/>
        </p:nvSpPr>
        <p:spPr>
          <a:xfrm>
            <a:off x="8564788" y="35845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53"/>
          <p:cNvSpPr/>
          <p:nvPr/>
        </p:nvSpPr>
        <p:spPr>
          <a:xfrm rot="5069525">
            <a:off x="7853134" y="3741816"/>
            <a:ext cx="814157" cy="1022353"/>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53"/>
          <p:cNvSpPr/>
          <p:nvPr/>
        </p:nvSpPr>
        <p:spPr>
          <a:xfrm rot="5400000">
            <a:off x="30541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54"/>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 name="Google Shape;126;p54"/>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54"/>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54"/>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a:endParaRPr/>
          </a:p>
        </p:txBody>
      </p:sp>
      <p:sp>
        <p:nvSpPr>
          <p:cNvPr id="129" name="Google Shape;129;p5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54"/>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54"/>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54"/>
          <p:cNvSpPr/>
          <p:nvPr/>
        </p:nvSpPr>
        <p:spPr>
          <a:xfrm>
            <a:off x="2910561" y="377935"/>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54"/>
          <p:cNvSpPr/>
          <p:nvPr/>
        </p:nvSpPr>
        <p:spPr>
          <a:xfrm>
            <a:off x="4390454" y="411302"/>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54"/>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54"/>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54"/>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54"/>
          <p:cNvSpPr/>
          <p:nvPr/>
        </p:nvSpPr>
        <p:spPr>
          <a:xfrm>
            <a:off x="8624662" y="1757104"/>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54"/>
          <p:cNvSpPr/>
          <p:nvPr/>
        </p:nvSpPr>
        <p:spPr>
          <a:xfrm>
            <a:off x="4654424" y="4555495"/>
            <a:ext cx="681049" cy="214332"/>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81"/>
        <p:cNvGrpSpPr/>
        <p:nvPr/>
      </p:nvGrpSpPr>
      <p:grpSpPr>
        <a:xfrm>
          <a:off x="0" y="0"/>
          <a:ext cx="0" cy="0"/>
          <a:chOff x="0" y="0"/>
          <a:chExt cx="0" cy="0"/>
        </a:xfrm>
      </p:grpSpPr>
      <p:sp>
        <p:nvSpPr>
          <p:cNvPr id="82" name="Google Shape;82;p51"/>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 name="Google Shape;83;p51"/>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84;p51"/>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51"/>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a:endParaRPr/>
          </a:p>
        </p:txBody>
      </p:sp>
      <p:sp>
        <p:nvSpPr>
          <p:cNvPr id="86" name="Google Shape;86;p51"/>
          <p:cNvSpPr txBox="1">
            <a:spLocks noGrp="1"/>
          </p:cNvSpPr>
          <p:nvPr>
            <p:ph type="body" idx="1"/>
          </p:nvPr>
        </p:nvSpPr>
        <p:spPr>
          <a:xfrm>
            <a:off x="1188175" y="1506350"/>
            <a:ext cx="6426300" cy="2840400"/>
          </a:xfrm>
          <a:prstGeom prst="rect">
            <a:avLst/>
          </a:prstGeom>
          <a:noFill/>
          <a:ln>
            <a:noFill/>
          </a:ln>
        </p:spPr>
        <p:txBody>
          <a:bodyPr spcFirstLastPara="1" wrap="square" lIns="0" tIns="0" rIns="0" bIns="0" anchor="t" anchorCtr="0">
            <a:noAutofit/>
          </a:bodyPr>
          <a:lstStyle>
            <a:lvl1pPr marL="457200" lvl="0" indent="-368300" algn="l">
              <a:lnSpc>
                <a:spcPct val="100000"/>
              </a:lnSpc>
              <a:spcBef>
                <a:spcPts val="0"/>
              </a:spcBef>
              <a:spcAft>
                <a:spcPts val="0"/>
              </a:spcAft>
              <a:buSzPts val="2200"/>
              <a:buChar char="✗"/>
              <a:defRPr/>
            </a:lvl1pPr>
            <a:lvl2pPr marL="914400" lvl="1" indent="-368300" algn="l">
              <a:lnSpc>
                <a:spcPct val="100000"/>
              </a:lnSpc>
              <a:spcBef>
                <a:spcPts val="1000"/>
              </a:spcBef>
              <a:spcAft>
                <a:spcPts val="0"/>
              </a:spcAft>
              <a:buSzPts val="2200"/>
              <a:buChar char="✗"/>
              <a:defRPr/>
            </a:lvl2pPr>
            <a:lvl3pPr marL="1371600" lvl="2" indent="-368300" algn="l">
              <a:lnSpc>
                <a:spcPct val="100000"/>
              </a:lnSpc>
              <a:spcBef>
                <a:spcPts val="1000"/>
              </a:spcBef>
              <a:spcAft>
                <a:spcPts val="0"/>
              </a:spcAft>
              <a:buSzPts val="2200"/>
              <a:buChar char="■"/>
              <a:defRPr/>
            </a:lvl3pPr>
            <a:lvl4pPr marL="1828800" lvl="3" indent="-368300" algn="l">
              <a:lnSpc>
                <a:spcPct val="100000"/>
              </a:lnSpc>
              <a:spcBef>
                <a:spcPts val="1000"/>
              </a:spcBef>
              <a:spcAft>
                <a:spcPts val="0"/>
              </a:spcAft>
              <a:buSzPts val="2200"/>
              <a:buChar char="●"/>
              <a:defRPr/>
            </a:lvl4pPr>
            <a:lvl5pPr marL="2286000" lvl="4" indent="-368300" algn="l">
              <a:lnSpc>
                <a:spcPct val="100000"/>
              </a:lnSpc>
              <a:spcBef>
                <a:spcPts val="1000"/>
              </a:spcBef>
              <a:spcAft>
                <a:spcPts val="0"/>
              </a:spcAft>
              <a:buSzPts val="2200"/>
              <a:buChar char="○"/>
              <a:defRPr/>
            </a:lvl5pPr>
            <a:lvl6pPr marL="2743200" lvl="5" indent="-368300" algn="l">
              <a:lnSpc>
                <a:spcPct val="100000"/>
              </a:lnSpc>
              <a:spcBef>
                <a:spcPts val="1000"/>
              </a:spcBef>
              <a:spcAft>
                <a:spcPts val="0"/>
              </a:spcAft>
              <a:buSzPts val="2200"/>
              <a:buChar char="■"/>
              <a:defRPr/>
            </a:lvl6pPr>
            <a:lvl7pPr marL="3200400" lvl="6" indent="-368300" algn="l">
              <a:lnSpc>
                <a:spcPct val="100000"/>
              </a:lnSpc>
              <a:spcBef>
                <a:spcPts val="1000"/>
              </a:spcBef>
              <a:spcAft>
                <a:spcPts val="0"/>
              </a:spcAft>
              <a:buSzPts val="2200"/>
              <a:buChar char="●"/>
              <a:defRPr/>
            </a:lvl7pPr>
            <a:lvl8pPr marL="3657600" lvl="7" indent="-368300" algn="l">
              <a:lnSpc>
                <a:spcPct val="100000"/>
              </a:lnSpc>
              <a:spcBef>
                <a:spcPts val="1000"/>
              </a:spcBef>
              <a:spcAft>
                <a:spcPts val="0"/>
              </a:spcAft>
              <a:buSzPts val="2200"/>
              <a:buChar char="○"/>
              <a:defRPr/>
            </a:lvl8pPr>
            <a:lvl9pPr marL="4114800" lvl="8" indent="-368300" algn="l">
              <a:lnSpc>
                <a:spcPct val="100000"/>
              </a:lnSpc>
              <a:spcBef>
                <a:spcPts val="1000"/>
              </a:spcBef>
              <a:spcAft>
                <a:spcPts val="1000"/>
              </a:spcAft>
              <a:buSzPts val="2200"/>
              <a:buChar char="■"/>
              <a:defRPr/>
            </a:lvl9pPr>
          </a:lstStyle>
          <a:p>
            <a:endParaRPr/>
          </a:p>
        </p:txBody>
      </p:sp>
      <p:sp>
        <p:nvSpPr>
          <p:cNvPr id="87" name="Google Shape;87;p5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51"/>
          <p:cNvSpPr/>
          <p:nvPr/>
        </p:nvSpPr>
        <p:spPr>
          <a:xfrm>
            <a:off x="3215361" y="371192"/>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51"/>
          <p:cNvSpPr/>
          <p:nvPr/>
        </p:nvSpPr>
        <p:spPr>
          <a:xfrm>
            <a:off x="4695254" y="40455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51"/>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51"/>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51"/>
          <p:cNvSpPr/>
          <p:nvPr/>
        </p:nvSpPr>
        <p:spPr>
          <a:xfrm>
            <a:off x="8578274" y="29574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51"/>
          <p:cNvSpPr/>
          <p:nvPr/>
        </p:nvSpPr>
        <p:spPr>
          <a:xfrm>
            <a:off x="4853896" y="4607301"/>
            <a:ext cx="851649" cy="15516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51"/>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80799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5"/>
        <p:cNvGrpSpPr/>
        <p:nvPr/>
      </p:nvGrpSpPr>
      <p:grpSpPr>
        <a:xfrm>
          <a:off x="0" y="0"/>
          <a:ext cx="0" cy="0"/>
          <a:chOff x="0" y="0"/>
          <a:chExt cx="0" cy="0"/>
        </a:xfrm>
      </p:grpSpPr>
      <p:sp>
        <p:nvSpPr>
          <p:cNvPr id="96" name="Google Shape;96;p52"/>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52"/>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52"/>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52"/>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a:endParaRPr/>
          </a:p>
        </p:txBody>
      </p:sp>
      <p:sp>
        <p:nvSpPr>
          <p:cNvPr id="100" name="Google Shape;100;p52"/>
          <p:cNvSpPr txBox="1">
            <a:spLocks noGrp="1"/>
          </p:cNvSpPr>
          <p:nvPr>
            <p:ph type="body" idx="1"/>
          </p:nvPr>
        </p:nvSpPr>
        <p:spPr>
          <a:xfrm>
            <a:off x="1188175" y="1506350"/>
            <a:ext cx="2001900" cy="27891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01" name="Google Shape;101;p52"/>
          <p:cNvSpPr txBox="1">
            <a:spLocks noGrp="1"/>
          </p:cNvSpPr>
          <p:nvPr>
            <p:ph type="body" idx="2"/>
          </p:nvPr>
        </p:nvSpPr>
        <p:spPr>
          <a:xfrm>
            <a:off x="3400388" y="1506350"/>
            <a:ext cx="2001900" cy="27891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02" name="Google Shape;102;p52"/>
          <p:cNvSpPr txBox="1">
            <a:spLocks noGrp="1"/>
          </p:cNvSpPr>
          <p:nvPr>
            <p:ph type="body" idx="3"/>
          </p:nvPr>
        </p:nvSpPr>
        <p:spPr>
          <a:xfrm>
            <a:off x="5612601" y="1506350"/>
            <a:ext cx="2001900" cy="27891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03" name="Google Shape;103;p5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52"/>
          <p:cNvSpPr/>
          <p:nvPr/>
        </p:nvSpPr>
        <p:spPr>
          <a:xfrm rot="10338673">
            <a:off x="8747978" y="1166276"/>
            <a:ext cx="113410" cy="95472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52"/>
          <p:cNvSpPr/>
          <p:nvPr/>
        </p:nvSpPr>
        <p:spPr>
          <a:xfrm rot="10338673">
            <a:off x="8873347" y="1615232"/>
            <a:ext cx="80494" cy="39932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52"/>
          <p:cNvSpPr/>
          <p:nvPr/>
        </p:nvSpPr>
        <p:spPr>
          <a:xfrm>
            <a:off x="3152266" y="3811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52"/>
          <p:cNvSpPr/>
          <p:nvPr/>
        </p:nvSpPr>
        <p:spPr>
          <a:xfrm>
            <a:off x="4094271" y="4119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52"/>
          <p:cNvSpPr/>
          <p:nvPr/>
        </p:nvSpPr>
        <p:spPr>
          <a:xfrm>
            <a:off x="4264152" y="4115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52"/>
          <p:cNvSpPr/>
          <p:nvPr/>
        </p:nvSpPr>
        <p:spPr>
          <a:xfrm rot="5534346">
            <a:off x="22341" y="3409311"/>
            <a:ext cx="681569" cy="214495"/>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52"/>
          <p:cNvSpPr/>
          <p:nvPr/>
        </p:nvSpPr>
        <p:spPr>
          <a:xfrm>
            <a:off x="6092030" y="4766054"/>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 name="Google Shape;111;p52"/>
          <p:cNvSpPr/>
          <p:nvPr/>
        </p:nvSpPr>
        <p:spPr>
          <a:xfrm>
            <a:off x="6467384" y="4872362"/>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78792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Half">
  <p:cSld name="Blank - Half">
    <p:bg>
      <p:bgPr>
        <a:solidFill>
          <a:schemeClr val="lt1"/>
        </a:solidFill>
        <a:effectLst/>
      </p:bgPr>
    </p:bg>
    <p:spTree>
      <p:nvGrpSpPr>
        <p:cNvPr id="1" name="Shape 152"/>
        <p:cNvGrpSpPr/>
        <p:nvPr/>
      </p:nvGrpSpPr>
      <p:grpSpPr>
        <a:xfrm>
          <a:off x="0" y="0"/>
          <a:ext cx="0" cy="0"/>
          <a:chOff x="0" y="0"/>
          <a:chExt cx="0" cy="0"/>
        </a:xfrm>
      </p:grpSpPr>
      <p:sp>
        <p:nvSpPr>
          <p:cNvPr id="153" name="Google Shape;153;p56"/>
          <p:cNvSpPr/>
          <p:nvPr/>
        </p:nvSpPr>
        <p:spPr>
          <a:xfrm rot="-1760302">
            <a:off x="4588400" y="637136"/>
            <a:ext cx="4206636" cy="4111947"/>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4" name="Google Shape;154;p5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1pPr>
            <a:lvl2pPr marL="0" marR="0" lvl="1"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2pPr>
            <a:lvl3pPr marL="0" marR="0" lvl="2"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3pPr>
            <a:lvl4pPr marL="0" marR="0" lvl="3"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4pPr>
            <a:lvl5pPr marL="0" marR="0" lvl="4"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5pPr>
            <a:lvl6pPr marL="0" marR="0" lvl="5"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6pPr>
            <a:lvl7pPr marL="0" marR="0" lvl="6"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7pPr>
            <a:lvl8pPr marL="0" marR="0" lvl="7"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8pPr>
            <a:lvl9pPr marL="0" marR="0" lvl="8" indent="0" algn="r">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US"/>
              <a:t>‹#›</a:t>
            </a:fld>
            <a:endParaRPr/>
          </a:p>
        </p:txBody>
      </p:sp>
      <p:grpSp>
        <p:nvGrpSpPr>
          <p:cNvPr id="155" name="Google Shape;155;p56"/>
          <p:cNvGrpSpPr/>
          <p:nvPr/>
        </p:nvGrpSpPr>
        <p:grpSpPr>
          <a:xfrm>
            <a:off x="4377287" y="431563"/>
            <a:ext cx="4360802" cy="4280374"/>
            <a:chOff x="576654" y="555403"/>
            <a:chExt cx="3865959" cy="3794658"/>
          </a:xfrm>
        </p:grpSpPr>
        <p:sp>
          <p:nvSpPr>
            <p:cNvPr id="156" name="Google Shape;156;p56"/>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56"/>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56"/>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56"/>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56"/>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61" name="Google Shape;161;p56"/>
          <p:cNvSpPr/>
          <p:nvPr/>
        </p:nvSpPr>
        <p:spPr>
          <a:xfrm rot="2700000">
            <a:off x="4969709" y="954676"/>
            <a:ext cx="200969" cy="172851"/>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56"/>
          <p:cNvSpPr/>
          <p:nvPr/>
        </p:nvSpPr>
        <p:spPr>
          <a:xfrm rot="8434612">
            <a:off x="7810734" y="3959265"/>
            <a:ext cx="540275" cy="264310"/>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32789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45"/>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endParaRPr/>
          </a:p>
        </p:txBody>
      </p:sp>
      <p:sp>
        <p:nvSpPr>
          <p:cNvPr id="7" name="Google Shape;7;p45"/>
          <p:cNvSpPr txBox="1">
            <a:spLocks noGrp="1"/>
          </p:cNvSpPr>
          <p:nvPr>
            <p:ph type="body" idx="1"/>
          </p:nvPr>
        </p:nvSpPr>
        <p:spPr>
          <a:xfrm>
            <a:off x="1188175" y="1506350"/>
            <a:ext cx="6426300" cy="2840400"/>
          </a:xfrm>
          <a:prstGeom prst="rect">
            <a:avLst/>
          </a:prstGeom>
          <a:noFill/>
          <a:ln>
            <a:noFill/>
          </a:ln>
        </p:spPr>
        <p:txBody>
          <a:bodyPr spcFirstLastPara="1" wrap="square" lIns="0" tIns="0" rIns="0" bIns="0" anchor="t" anchorCtr="0">
            <a:noAutofit/>
          </a:bodyPr>
          <a:lstStyle>
            <a:lvl1pPr marL="457200" marR="0" lvl="0" indent="-368300" algn="l" rtl="0">
              <a:lnSpc>
                <a:spcPct val="100000"/>
              </a:lnSpc>
              <a:spcBef>
                <a:spcPts val="0"/>
              </a:spcBef>
              <a:spcAft>
                <a:spcPts val="0"/>
              </a:spcAft>
              <a:buClr>
                <a:schemeClr val="accent1"/>
              </a:buClr>
              <a:buSzPts val="2200"/>
              <a:buFont typeface="Nunito"/>
              <a:buChar char="✗"/>
              <a:defRPr sz="2200" b="0" i="0" u="none" strike="noStrike" cap="none">
                <a:solidFill>
                  <a:schemeClr val="dk1"/>
                </a:solidFill>
                <a:latin typeface="Nunito"/>
                <a:ea typeface="Nunito"/>
                <a:cs typeface="Nunito"/>
                <a:sym typeface="Nunito"/>
              </a:defRPr>
            </a:lvl1pPr>
            <a:lvl2pPr marL="914400" marR="0" lvl="1" indent="-368300" algn="l" rtl="0">
              <a:lnSpc>
                <a:spcPct val="100000"/>
              </a:lnSpc>
              <a:spcBef>
                <a:spcPts val="1000"/>
              </a:spcBef>
              <a:spcAft>
                <a:spcPts val="0"/>
              </a:spcAft>
              <a:buClr>
                <a:schemeClr val="dk2"/>
              </a:buClr>
              <a:buSzPts val="2200"/>
              <a:buFont typeface="Nunito"/>
              <a:buChar char="✗"/>
              <a:defRPr sz="2200" b="0" i="0" u="none" strike="noStrike" cap="none">
                <a:solidFill>
                  <a:schemeClr val="dk1"/>
                </a:solidFill>
                <a:latin typeface="Nunito"/>
                <a:ea typeface="Nunito"/>
                <a:cs typeface="Nunito"/>
                <a:sym typeface="Nunito"/>
              </a:defRPr>
            </a:lvl2pPr>
            <a:lvl3pPr marL="1371600" marR="0" lvl="2"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3pPr>
            <a:lvl4pPr marL="1828800" marR="0" lvl="3"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4pPr>
            <a:lvl5pPr marL="2286000" marR="0" lvl="4"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5pPr>
            <a:lvl6pPr marL="2743200" marR="0" lvl="5"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6pPr>
            <a:lvl7pPr marL="3200400" marR="0" lvl="6"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7pPr>
            <a:lvl8pPr marL="3657600" marR="0" lvl="7" indent="-368300" algn="l" rtl="0">
              <a:lnSpc>
                <a:spcPct val="100000"/>
              </a:lnSpc>
              <a:spcBef>
                <a:spcPts val="1000"/>
              </a:spcBef>
              <a:spcAft>
                <a:spcPts val="0"/>
              </a:spcAft>
              <a:buClr>
                <a:schemeClr val="dk1"/>
              </a:buClr>
              <a:buSzPts val="2200"/>
              <a:buFont typeface="Nunito"/>
              <a:buChar char="○"/>
              <a:defRPr sz="2200" b="0" i="0" u="none" strike="noStrike" cap="none">
                <a:solidFill>
                  <a:schemeClr val="dk1"/>
                </a:solidFill>
                <a:latin typeface="Nunito"/>
                <a:ea typeface="Nunito"/>
                <a:cs typeface="Nunito"/>
                <a:sym typeface="Nunito"/>
              </a:defRPr>
            </a:lvl8pPr>
            <a:lvl9pPr marL="4114800" marR="0" lvl="8" indent="-368300" algn="l" rtl="0">
              <a:lnSpc>
                <a:spcPct val="100000"/>
              </a:lnSpc>
              <a:spcBef>
                <a:spcPts val="1000"/>
              </a:spcBef>
              <a:spcAft>
                <a:spcPts val="1000"/>
              </a:spcAft>
              <a:buClr>
                <a:schemeClr val="dk1"/>
              </a:buClr>
              <a:buSzPts val="2200"/>
              <a:buFont typeface="Nunito"/>
              <a:buChar char="■"/>
              <a:defRPr sz="2200" b="0" i="0" u="none" strike="noStrike" cap="none">
                <a:solidFill>
                  <a:schemeClr val="dk1"/>
                </a:solidFill>
                <a:latin typeface="Nunito"/>
                <a:ea typeface="Nunito"/>
                <a:cs typeface="Nunito"/>
                <a:sym typeface="Nunito"/>
              </a:defRPr>
            </a:lvl9pPr>
          </a:lstStyle>
          <a:p>
            <a:endParaRPr/>
          </a:p>
        </p:txBody>
      </p:sp>
      <p:sp>
        <p:nvSpPr>
          <p:cNvPr id="8" name="Google Shape;8;p4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7" r:id="rId6"/>
    <p:sldLayoutId id="2147483658" r:id="rId7"/>
    <p:sldLayoutId id="2147483659"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mailto:18130145@st.hcmuaf.edu.vn" TargetMode="External"/><Relationship Id="rId2" Type="http://schemas.openxmlformats.org/officeDocument/2006/relationships/notesSlide" Target="../notesSlides/notesSlide84.xml"/><Relationship Id="rId1" Type="http://schemas.openxmlformats.org/officeDocument/2006/relationships/slideLayout" Target="../slideLayouts/slideLayout9.xml"/><Relationship Id="rId4" Type="http://schemas.openxmlformats.org/officeDocument/2006/relationships/hyperlink" Target="mailto:18130061@st.hcmuaf.edu.v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97"/>
        <p:cNvGrpSpPr/>
        <p:nvPr/>
      </p:nvGrpSpPr>
      <p:grpSpPr>
        <a:xfrm>
          <a:off x="0" y="0"/>
          <a:ext cx="0" cy="0"/>
          <a:chOff x="0" y="0"/>
          <a:chExt cx="0" cy="0"/>
        </a:xfrm>
      </p:grpSpPr>
      <p:sp>
        <p:nvSpPr>
          <p:cNvPr id="200" name="Google Shape;200;p1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207" name="Google Shape;207;p17"/>
          <p:cNvSpPr txBox="1">
            <a:spLocks noGrp="1"/>
          </p:cNvSpPr>
          <p:nvPr>
            <p:ph type="ctrTitle" idx="4294967295"/>
          </p:nvPr>
        </p:nvSpPr>
        <p:spPr>
          <a:xfrm>
            <a:off x="683055" y="979381"/>
            <a:ext cx="7899836" cy="758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000">
                <a:solidFill>
                  <a:schemeClr val="accent1"/>
                </a:solidFill>
                <a:latin typeface="Nunito" panose="020B0604020202020204" charset="0"/>
              </a:rPr>
              <a:t>NHẬP MÔN </a:t>
            </a:r>
            <a:r>
              <a:rPr lang="en" sz="5000" dirty="0">
                <a:solidFill>
                  <a:schemeClr val="accent1"/>
                </a:solidFill>
                <a:latin typeface="Nunito" panose="020B0604020202020204" charset="0"/>
              </a:rPr>
              <a:t>CÔNG NGHỆ PHẦN MỀM</a:t>
            </a:r>
            <a:endParaRPr sz="5000" dirty="0">
              <a:solidFill>
                <a:schemeClr val="accent1"/>
              </a:solidFill>
              <a:latin typeface="Nunito" panose="020B0604020202020204" charset="0"/>
            </a:endParaRPr>
          </a:p>
        </p:txBody>
      </p:sp>
      <p:sp>
        <p:nvSpPr>
          <p:cNvPr id="2" name="TextBox 1"/>
          <p:cNvSpPr txBox="1"/>
          <p:nvPr/>
        </p:nvSpPr>
        <p:spPr>
          <a:xfrm>
            <a:off x="759306" y="4034270"/>
            <a:ext cx="6147016" cy="553998"/>
          </a:xfrm>
          <a:prstGeom prst="rect">
            <a:avLst/>
          </a:prstGeom>
          <a:noFill/>
        </p:spPr>
        <p:txBody>
          <a:bodyPr wrap="square" rtlCol="0">
            <a:spAutoFit/>
          </a:bodyPr>
          <a:lstStyle/>
          <a:p>
            <a:r>
              <a:rPr lang="en-US" sz="3000" b="1" dirty="0" err="1">
                <a:solidFill>
                  <a:srgbClr val="FF0000"/>
                </a:solidFill>
                <a:latin typeface="Nunito" panose="020B0604020202020204" charset="0"/>
              </a:rPr>
              <a:t>Giảng</a:t>
            </a:r>
            <a:r>
              <a:rPr lang="en-US" sz="3000" b="1" dirty="0">
                <a:solidFill>
                  <a:srgbClr val="FF0000"/>
                </a:solidFill>
                <a:latin typeface="Nunito" panose="020B0604020202020204" charset="0"/>
              </a:rPr>
              <a:t> </a:t>
            </a:r>
            <a:r>
              <a:rPr lang="en-US" sz="3000" b="1" dirty="0" err="1">
                <a:solidFill>
                  <a:srgbClr val="FF0000"/>
                </a:solidFill>
                <a:latin typeface="Nunito" panose="020B0604020202020204" charset="0"/>
              </a:rPr>
              <a:t>viên</a:t>
            </a:r>
            <a:r>
              <a:rPr lang="en-US" sz="3000" b="1" dirty="0">
                <a:solidFill>
                  <a:srgbClr val="FF0000"/>
                </a:solidFill>
                <a:latin typeface="Nunito" panose="020B0604020202020204" charset="0"/>
              </a:rPr>
              <a:t>: </a:t>
            </a:r>
            <a:r>
              <a:rPr lang="en-US" sz="3000" b="1" i="1" dirty="0" err="1">
                <a:solidFill>
                  <a:srgbClr val="FF0000"/>
                </a:solidFill>
                <a:latin typeface="Nunito" panose="020B0604020202020204" charset="0"/>
              </a:rPr>
              <a:t>Nguyễn</a:t>
            </a:r>
            <a:r>
              <a:rPr lang="en-US" sz="3000" b="1" i="1" dirty="0">
                <a:solidFill>
                  <a:srgbClr val="FF0000"/>
                </a:solidFill>
                <a:latin typeface="Nunito" panose="020B0604020202020204" charset="0"/>
              </a:rPr>
              <a:t> Thanh </a:t>
            </a:r>
            <a:r>
              <a:rPr lang="en-US" sz="3000" b="1" i="1" dirty="0" err="1">
                <a:solidFill>
                  <a:srgbClr val="FF0000"/>
                </a:solidFill>
                <a:latin typeface="Nunito" panose="020B0604020202020204" charset="0"/>
              </a:rPr>
              <a:t>Phước</a:t>
            </a:r>
            <a:endParaRPr lang="en-US" sz="3000" b="1" i="1" dirty="0">
              <a:solidFill>
                <a:srgbClr val="FF0000"/>
              </a:solidFill>
              <a:latin typeface="Nunito"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862" y="1665676"/>
            <a:ext cx="2650210" cy="2397269"/>
          </a:xfrm>
          <a:prstGeom prst="ellipse">
            <a:avLst/>
          </a:prstGeom>
          <a:ln w="63500" cap="rnd">
            <a:noFill/>
          </a:ln>
          <a:effectLst>
            <a:glow rad="228600">
              <a:schemeClr val="accent1">
                <a:satMod val="175000"/>
                <a:alpha val="40000"/>
              </a:schemeClr>
            </a:glow>
            <a:outerShdw blurRad="381000" dist="292100" dir="5400000" sx="-80000" sy="-18000" rotWithShape="0">
              <a:srgbClr val="000000">
                <a:alpha val="22000"/>
              </a:srgbClr>
            </a:outerShdw>
          </a:effectLst>
          <a:scene3d>
            <a:camera prst="perspectiveRelaxed"/>
            <a:lightRig rig="contrasting" dir="t">
              <a:rot lat="0" lon="0" rev="3000000"/>
            </a:lightRig>
          </a:scene3d>
          <a:sp3d contourW="7620">
            <a:bevelT w="95250" h="31750"/>
            <a:contourClr>
              <a:srgbClr val="333333"/>
            </a:contourClr>
          </a:sp3d>
        </p:spPr>
      </p:pic>
      <p:grpSp>
        <p:nvGrpSpPr>
          <p:cNvPr id="15" name="Google Shape;201;p17"/>
          <p:cNvGrpSpPr/>
          <p:nvPr/>
        </p:nvGrpSpPr>
        <p:grpSpPr>
          <a:xfrm>
            <a:off x="2981345" y="2145395"/>
            <a:ext cx="2357243" cy="1509485"/>
            <a:chOff x="576654" y="555403"/>
            <a:chExt cx="3865959" cy="3794658"/>
          </a:xfrm>
          <a:solidFill>
            <a:schemeClr val="bg1">
              <a:lumMod val="65000"/>
            </a:schemeClr>
          </a:solidFill>
        </p:grpSpPr>
        <p:sp>
          <p:nvSpPr>
            <p:cNvPr id="16" name="Google Shape;202;p17"/>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03;p17"/>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grp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04;p17"/>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grp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05;p17"/>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grp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6;p17"/>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grpFill/>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278" y="2854791"/>
            <a:ext cx="2044668" cy="198873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92" y="1475075"/>
            <a:ext cx="1707028" cy="1425063"/>
          </a:xfrm>
          <a:prstGeom prst="rect">
            <a:avLst/>
          </a:prstGeom>
        </p:spPr>
      </p:pic>
    </p:spTree>
    <p:extLst>
      <p:ext uri="{BB962C8B-B14F-4D97-AF65-F5344CB8AC3E}">
        <p14:creationId xmlns:p14="http://schemas.microsoft.com/office/powerpoint/2010/main" val="7412137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
          <p:cNvSpPr txBox="1">
            <a:spLocks noGrp="1"/>
          </p:cNvSpPr>
          <p:nvPr>
            <p:ph type="title"/>
          </p:nvPr>
        </p:nvSpPr>
        <p:spPr>
          <a:xfrm>
            <a:off x="755904" y="758456"/>
            <a:ext cx="7063407" cy="24128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a:latin typeface="Nunito"/>
                <a:ea typeface="Nunito"/>
                <a:cs typeface="Nunito"/>
                <a:sym typeface="Nunito"/>
              </a:rPr>
              <a:t>UML </a:t>
            </a:r>
            <a:r>
              <a:rPr lang="en-US" sz="3000" dirty="0" err="1">
                <a:latin typeface="Nunito"/>
                <a:ea typeface="Nunito"/>
                <a:cs typeface="Nunito"/>
                <a:sym typeface="Nunito"/>
              </a:rPr>
              <a:t>là</a:t>
            </a:r>
            <a:r>
              <a:rPr lang="en-US" sz="3000" dirty="0">
                <a:latin typeface="Nunito"/>
                <a:ea typeface="Nunito"/>
                <a:cs typeface="Nunito"/>
                <a:sym typeface="Nunito"/>
              </a:rPr>
              <a:t> </a:t>
            </a:r>
            <a:r>
              <a:rPr lang="en-US" sz="3000" dirty="0" err="1">
                <a:latin typeface="Nunito"/>
                <a:ea typeface="Nunito"/>
                <a:cs typeface="Nunito"/>
                <a:sym typeface="Nunito"/>
              </a:rPr>
              <a:t>một</a:t>
            </a:r>
            <a:r>
              <a:rPr lang="en-US" sz="3000" dirty="0">
                <a:latin typeface="Nunito"/>
                <a:ea typeface="Nunito"/>
                <a:cs typeface="Nunito"/>
                <a:sym typeface="Nunito"/>
              </a:rPr>
              <a:t> </a:t>
            </a:r>
            <a:r>
              <a:rPr lang="en-US" sz="3000" dirty="0" err="1">
                <a:latin typeface="Nunito"/>
                <a:ea typeface="Nunito"/>
                <a:cs typeface="Nunito"/>
                <a:sym typeface="Nunito"/>
              </a:rPr>
              <a:t>ngôn</a:t>
            </a:r>
            <a:r>
              <a:rPr lang="en-US" sz="3000" dirty="0">
                <a:latin typeface="Nunito"/>
                <a:ea typeface="Nunito"/>
                <a:cs typeface="Nunito"/>
                <a:sym typeface="Nunito"/>
              </a:rPr>
              <a:t> </a:t>
            </a:r>
            <a:r>
              <a:rPr lang="en-US" sz="3000" dirty="0" err="1">
                <a:latin typeface="Nunito"/>
                <a:ea typeface="Nunito"/>
                <a:cs typeface="Nunito"/>
                <a:sym typeface="Nunito"/>
              </a:rPr>
              <a:t>ngữ</a:t>
            </a:r>
            <a:r>
              <a:rPr lang="en-US" sz="3000" dirty="0">
                <a:latin typeface="Nunito"/>
                <a:ea typeface="Nunito"/>
                <a:cs typeface="Nunito"/>
                <a:sym typeface="Nunito"/>
              </a:rPr>
              <a:t> </a:t>
            </a:r>
            <a:r>
              <a:rPr lang="en-US" sz="3000" dirty="0" err="1">
                <a:latin typeface="Nunito"/>
                <a:ea typeface="Nunito"/>
                <a:cs typeface="Nunito"/>
                <a:sym typeface="Nunito"/>
              </a:rPr>
              <a:t>mô</a:t>
            </a:r>
            <a:r>
              <a:rPr lang="en-US" sz="3000" dirty="0">
                <a:latin typeface="Nunito"/>
                <a:ea typeface="Nunito"/>
                <a:cs typeface="Nunito"/>
                <a:sym typeface="Nunito"/>
              </a:rPr>
              <a:t> </a:t>
            </a:r>
            <a:r>
              <a:rPr lang="en-US" sz="3000" dirty="0" err="1">
                <a:latin typeface="Nunito"/>
                <a:ea typeface="Nunito"/>
                <a:cs typeface="Nunito"/>
                <a:sym typeface="Nunito"/>
              </a:rPr>
              <a:t>hình</a:t>
            </a:r>
            <a:r>
              <a:rPr lang="en-US" sz="3000" dirty="0">
                <a:latin typeface="Nunito"/>
                <a:ea typeface="Nunito"/>
                <a:cs typeface="Nunito"/>
                <a:sym typeface="Nunito"/>
              </a:rPr>
              <a:t> </a:t>
            </a:r>
            <a:r>
              <a:rPr lang="en-US" sz="3000" dirty="0" err="1">
                <a:latin typeface="Nunito"/>
                <a:ea typeface="Nunito"/>
                <a:cs typeface="Nunito"/>
                <a:sym typeface="Nunito"/>
              </a:rPr>
              <a:t>hóa</a:t>
            </a:r>
            <a:r>
              <a:rPr lang="en-US" sz="3000" dirty="0">
                <a:latin typeface="Nunito"/>
                <a:ea typeface="Nunito"/>
                <a:cs typeface="Nunito"/>
                <a:sym typeface="Nunito"/>
              </a:rPr>
              <a:t> </a:t>
            </a:r>
            <a:r>
              <a:rPr lang="en-US" sz="3000" dirty="0" err="1">
                <a:latin typeface="Nunito"/>
                <a:ea typeface="Nunito"/>
                <a:cs typeface="Nunito"/>
                <a:sym typeface="Nunito"/>
              </a:rPr>
              <a:t>như</a:t>
            </a:r>
            <a:r>
              <a:rPr lang="en-US" sz="3000" dirty="0">
                <a:latin typeface="Nunito"/>
                <a:ea typeface="Nunito"/>
                <a:cs typeface="Nunito"/>
                <a:sym typeface="Nunito"/>
              </a:rPr>
              <a:t> </a:t>
            </a:r>
            <a:r>
              <a:rPr lang="en-US" sz="3000" dirty="0" err="1">
                <a:latin typeface="Nunito"/>
                <a:ea typeface="Nunito"/>
                <a:cs typeface="Nunito"/>
                <a:sym typeface="Nunito"/>
              </a:rPr>
              <a:t>thế</a:t>
            </a:r>
            <a:r>
              <a:rPr lang="en-US" sz="3000" dirty="0">
                <a:latin typeface="Nunito"/>
                <a:ea typeface="Nunito"/>
                <a:cs typeface="Nunito"/>
                <a:sym typeface="Nunito"/>
              </a:rPr>
              <a:t> </a:t>
            </a:r>
            <a:r>
              <a:rPr lang="en-US" sz="3000" dirty="0" err="1">
                <a:latin typeface="Nunito"/>
                <a:ea typeface="Nunito"/>
                <a:cs typeface="Nunito"/>
                <a:sym typeface="Nunito"/>
              </a:rPr>
              <a:t>nào</a:t>
            </a:r>
            <a:r>
              <a:rPr lang="en-US" sz="3000" dirty="0">
                <a:latin typeface="Nunito"/>
                <a:ea typeface="Nunito"/>
                <a:cs typeface="Nunito"/>
                <a:sym typeface="Nunito"/>
              </a:rPr>
              <a:t> ?</a:t>
            </a:r>
            <a:endParaRPr sz="3000" dirty="0">
              <a:latin typeface="Nunito"/>
              <a:ea typeface="Nunito"/>
              <a:cs typeface="Nunito"/>
              <a:sym typeface="Nunito"/>
            </a:endParaRPr>
          </a:p>
        </p:txBody>
      </p:sp>
      <p:sp>
        <p:nvSpPr>
          <p:cNvPr id="222" name="Google Shape;222;p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10</a:t>
            </a:fld>
            <a:endParaRPr/>
          </a:p>
        </p:txBody>
      </p:sp>
      <p:sp>
        <p:nvSpPr>
          <p:cNvPr id="223" name="Google Shape;223;p5"/>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 name="TextBox 7"/>
          <p:cNvSpPr txBox="1"/>
          <p:nvPr/>
        </p:nvSpPr>
        <p:spPr>
          <a:xfrm>
            <a:off x="1129145" y="1595764"/>
            <a:ext cx="6885709" cy="400110"/>
          </a:xfrm>
          <a:prstGeom prst="rect">
            <a:avLst/>
          </a:prstGeom>
          <a:noFill/>
        </p:spPr>
        <p:txBody>
          <a:bodyPr wrap="square" rtlCol="0">
            <a:spAutoFit/>
          </a:bodyPr>
          <a:lstStyle/>
          <a:p>
            <a:r>
              <a:rPr lang="en-US" sz="2000" dirty="0">
                <a:latin typeface="Nunito"/>
                <a:ea typeface="Nunito"/>
                <a:cs typeface="Nunito"/>
                <a:sym typeface="Nunito"/>
              </a:rPr>
              <a:t>UML </a:t>
            </a:r>
            <a:r>
              <a:rPr lang="en-US" sz="2000" dirty="0" err="1">
                <a:latin typeface="Nunito"/>
                <a:ea typeface="Nunito"/>
                <a:cs typeface="Nunito"/>
                <a:sym typeface="Nunito"/>
              </a:rPr>
              <a:t>là</a:t>
            </a:r>
            <a:r>
              <a:rPr lang="en-US" sz="2000" dirty="0">
                <a:latin typeface="Nunito"/>
                <a:ea typeface="Nunito"/>
                <a:cs typeface="Nunito"/>
                <a:sym typeface="Nunito"/>
              </a:rPr>
              <a:t> </a:t>
            </a: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cách</a:t>
            </a:r>
            <a:r>
              <a:rPr lang="en-US" sz="2000" dirty="0">
                <a:latin typeface="Nunito"/>
                <a:ea typeface="Nunito"/>
                <a:cs typeface="Nunito"/>
                <a:sym typeface="Nunito"/>
              </a:rPr>
              <a:t> </a:t>
            </a:r>
            <a:r>
              <a:rPr lang="en-US" sz="2000" dirty="0" err="1">
                <a:latin typeface="Nunito"/>
                <a:ea typeface="Nunito"/>
                <a:cs typeface="Nunito"/>
                <a:sym typeface="Nunito"/>
              </a:rPr>
              <a:t>tiếp</a:t>
            </a:r>
            <a:r>
              <a:rPr lang="en-US" sz="2000" dirty="0">
                <a:latin typeface="Nunito"/>
                <a:ea typeface="Nunito"/>
                <a:cs typeface="Nunito"/>
                <a:sym typeface="Nunito"/>
              </a:rPr>
              <a:t> </a:t>
            </a:r>
            <a:r>
              <a:rPr lang="en-US" sz="2000" dirty="0" err="1">
                <a:latin typeface="Nunito"/>
                <a:ea typeface="Nunito"/>
                <a:cs typeface="Nunito"/>
                <a:sym typeface="Nunito"/>
              </a:rPr>
              <a:t>cận</a:t>
            </a:r>
            <a:r>
              <a:rPr lang="en-US" sz="2000" dirty="0">
                <a:latin typeface="Nunito"/>
                <a:ea typeface="Nunito"/>
                <a:cs typeface="Nunito"/>
                <a:sym typeface="Nunito"/>
              </a:rPr>
              <a:t> </a:t>
            </a:r>
            <a:r>
              <a:rPr lang="en-US" sz="2000" dirty="0" err="1">
                <a:latin typeface="Nunito"/>
                <a:ea typeface="Nunito"/>
                <a:cs typeface="Nunito"/>
                <a:sym typeface="Nunito"/>
              </a:rPr>
              <a:t>không</a:t>
            </a:r>
            <a:r>
              <a:rPr lang="en-US" sz="2000" dirty="0">
                <a:latin typeface="Nunito"/>
                <a:ea typeface="Nunito"/>
                <a:cs typeface="Nunito"/>
                <a:sym typeface="Nunito"/>
              </a:rPr>
              <a:t> </a:t>
            </a:r>
            <a:r>
              <a:rPr lang="en-US" sz="2000" dirty="0" err="1">
                <a:latin typeface="Nunito"/>
                <a:ea typeface="Nunito"/>
                <a:cs typeface="Nunito"/>
                <a:sym typeface="Nunito"/>
              </a:rPr>
              <a:t>độc</a:t>
            </a:r>
            <a:r>
              <a:rPr lang="en-US" sz="2000" dirty="0">
                <a:latin typeface="Nunito"/>
                <a:ea typeface="Nunito"/>
                <a:cs typeface="Nunito"/>
                <a:sym typeface="Nunito"/>
              </a:rPr>
              <a:t> </a:t>
            </a:r>
            <a:r>
              <a:rPr lang="en-US" sz="2000" dirty="0" err="1">
                <a:latin typeface="Nunito"/>
                <a:ea typeface="Nunito"/>
                <a:cs typeface="Nunito"/>
                <a:sym typeface="Nunito"/>
              </a:rPr>
              <a:t>quyền</a:t>
            </a:r>
            <a:endParaRPr lang="en-US" sz="2000" dirty="0"/>
          </a:p>
        </p:txBody>
      </p:sp>
      <p:sp>
        <p:nvSpPr>
          <p:cNvPr id="11" name="TextBox 10"/>
          <p:cNvSpPr txBox="1"/>
          <p:nvPr/>
        </p:nvSpPr>
        <p:spPr>
          <a:xfrm>
            <a:off x="1115292" y="2251364"/>
            <a:ext cx="5569528" cy="400110"/>
          </a:xfrm>
          <a:prstGeom prst="rect">
            <a:avLst/>
          </a:prstGeom>
          <a:noFill/>
        </p:spPr>
        <p:txBody>
          <a:bodyPr wrap="square" rtlCol="0">
            <a:spAutoFit/>
          </a:bodyPr>
          <a:lstStyle/>
          <a:p>
            <a:r>
              <a:rPr lang="en-US" sz="2000" dirty="0">
                <a:latin typeface="Nunito"/>
                <a:ea typeface="Nunito"/>
                <a:cs typeface="Nunito"/>
                <a:sym typeface="Nunito"/>
              </a:rPr>
              <a:t>OMG </a:t>
            </a:r>
            <a:r>
              <a:rPr lang="en-US" sz="2000" dirty="0" err="1">
                <a:latin typeface="Nunito"/>
                <a:ea typeface="Nunito"/>
                <a:cs typeface="Nunito"/>
                <a:sym typeface="Nunito"/>
              </a:rPr>
              <a:t>duy</a:t>
            </a:r>
            <a:r>
              <a:rPr lang="en-US" sz="2000" dirty="0">
                <a:latin typeface="Nunito"/>
                <a:ea typeface="Nunito"/>
                <a:cs typeface="Nunito"/>
                <a:sym typeface="Nunito"/>
              </a:rPr>
              <a:t> </a:t>
            </a:r>
            <a:r>
              <a:rPr lang="en-US" sz="2000" dirty="0" err="1">
                <a:latin typeface="Nunito"/>
                <a:ea typeface="Nunito"/>
                <a:cs typeface="Nunito"/>
                <a:sym typeface="Nunito"/>
              </a:rPr>
              <a:t>trì</a:t>
            </a:r>
            <a:r>
              <a:rPr lang="en-US" sz="2000" dirty="0">
                <a:latin typeface="Nunito"/>
                <a:ea typeface="Nunito"/>
                <a:cs typeface="Nunito"/>
                <a:sym typeface="Nunito"/>
              </a:rPr>
              <a:t> </a:t>
            </a:r>
            <a:r>
              <a:rPr lang="en-US" sz="2000" dirty="0" err="1">
                <a:latin typeface="Nunito"/>
                <a:ea typeface="Nunito"/>
                <a:cs typeface="Nunito"/>
                <a:sym typeface="Nunito"/>
              </a:rPr>
              <a:t>tiêu</a:t>
            </a:r>
            <a:r>
              <a:rPr lang="en-US" sz="2000" dirty="0">
                <a:latin typeface="Nunito"/>
                <a:ea typeface="Nunito"/>
                <a:cs typeface="Nunito"/>
                <a:sym typeface="Nunito"/>
              </a:rPr>
              <a:t> </a:t>
            </a:r>
            <a:r>
              <a:rPr lang="en-US" sz="2000" dirty="0" err="1">
                <a:latin typeface="Nunito"/>
                <a:ea typeface="Nunito"/>
                <a:cs typeface="Nunito"/>
                <a:sym typeface="Nunito"/>
              </a:rPr>
              <a:t>chuẩn</a:t>
            </a:r>
            <a:r>
              <a:rPr lang="en-US" sz="2000" dirty="0">
                <a:latin typeface="Nunito"/>
                <a:ea typeface="Nunito"/>
                <a:cs typeface="Nunito"/>
                <a:sym typeface="Nunito"/>
              </a:rPr>
              <a:t> UML</a:t>
            </a:r>
            <a:endParaRPr lang="en-US" sz="2000" dirty="0"/>
          </a:p>
        </p:txBody>
      </p:sp>
      <p:sp>
        <p:nvSpPr>
          <p:cNvPr id="13" name="TextBox 12"/>
          <p:cNvSpPr txBox="1"/>
          <p:nvPr/>
        </p:nvSpPr>
        <p:spPr>
          <a:xfrm>
            <a:off x="1115292" y="2762344"/>
            <a:ext cx="7370619" cy="1015663"/>
          </a:xfrm>
          <a:prstGeom prst="rect">
            <a:avLst/>
          </a:prstGeom>
          <a:noFill/>
        </p:spPr>
        <p:txBody>
          <a:bodyPr wrap="square" rtlCol="0">
            <a:spAutoFit/>
          </a:bodyPr>
          <a:lstStyle/>
          <a:p>
            <a:r>
              <a:rPr lang="en-US" sz="2000" dirty="0" err="1">
                <a:latin typeface="Nunito"/>
                <a:ea typeface="Nunito"/>
                <a:cs typeface="Nunito"/>
                <a:sym typeface="Nunito"/>
              </a:rPr>
              <a:t>Nhiều</a:t>
            </a:r>
            <a:r>
              <a:rPr lang="en-US" sz="2000" dirty="0">
                <a:latin typeface="Nunito"/>
                <a:ea typeface="Nunito"/>
                <a:cs typeface="Nunito"/>
                <a:sym typeface="Nunito"/>
              </a:rPr>
              <a:t> </a:t>
            </a:r>
            <a:r>
              <a:rPr lang="en-US" sz="2000" dirty="0" err="1">
                <a:latin typeface="Nunito"/>
                <a:ea typeface="Nunito"/>
                <a:cs typeface="Nunito"/>
                <a:sym typeface="Nunito"/>
              </a:rPr>
              <a:t>người</a:t>
            </a:r>
            <a:r>
              <a:rPr lang="en-US" sz="2000" dirty="0">
                <a:latin typeface="Nunito"/>
                <a:ea typeface="Nunito"/>
                <a:cs typeface="Nunito"/>
                <a:sym typeface="Nunito"/>
              </a:rPr>
              <a:t> </a:t>
            </a:r>
            <a:r>
              <a:rPr lang="en-US" sz="2000" dirty="0" err="1">
                <a:latin typeface="Nunito"/>
                <a:ea typeface="Nunito"/>
                <a:cs typeface="Nunito"/>
                <a:sym typeface="Nunito"/>
              </a:rPr>
              <a:t>đóng</a:t>
            </a:r>
            <a:r>
              <a:rPr lang="en-US" sz="2000" dirty="0">
                <a:latin typeface="Nunito"/>
                <a:ea typeface="Nunito"/>
                <a:cs typeface="Nunito"/>
                <a:sym typeface="Nunito"/>
              </a:rPr>
              <a:t> </a:t>
            </a:r>
            <a:r>
              <a:rPr lang="en-US" sz="2000" dirty="0" err="1">
                <a:latin typeface="Nunito"/>
                <a:ea typeface="Nunito"/>
                <a:cs typeface="Nunito"/>
                <a:sym typeface="Nunito"/>
              </a:rPr>
              <a:t>góp</a:t>
            </a:r>
            <a:r>
              <a:rPr lang="en-US" sz="2000" dirty="0">
                <a:latin typeface="Nunito"/>
                <a:ea typeface="Nunito"/>
                <a:cs typeface="Nunito"/>
                <a:sym typeface="Nunito"/>
              </a:rPr>
              <a:t> </a:t>
            </a:r>
            <a:r>
              <a:rPr lang="en-US" sz="2000" dirty="0" err="1">
                <a:latin typeface="Nunito"/>
                <a:ea typeface="Nunito"/>
                <a:cs typeface="Nunito"/>
                <a:sym typeface="Nunito"/>
              </a:rPr>
              <a:t>và</a:t>
            </a:r>
            <a:r>
              <a:rPr lang="en-US" sz="2000" dirty="0">
                <a:latin typeface="Nunito"/>
                <a:ea typeface="Nunito"/>
                <a:cs typeface="Nunito"/>
                <a:sym typeface="Nunito"/>
              </a:rPr>
              <a:t> </a:t>
            </a:r>
            <a:r>
              <a:rPr lang="en-US" sz="2000" dirty="0" err="1">
                <a:latin typeface="Nunito"/>
                <a:ea typeface="Nunito"/>
                <a:cs typeface="Nunito"/>
                <a:sym typeface="Nunito"/>
              </a:rPr>
              <a:t>nhiều</a:t>
            </a:r>
            <a:r>
              <a:rPr lang="en-US" sz="2000" dirty="0">
                <a:latin typeface="Nunito"/>
                <a:ea typeface="Nunito"/>
                <a:cs typeface="Nunito"/>
                <a:sym typeface="Nunito"/>
              </a:rPr>
              <a:t> </a:t>
            </a:r>
            <a:r>
              <a:rPr lang="en-US" sz="2000" dirty="0" err="1">
                <a:latin typeface="Nunito"/>
                <a:ea typeface="Nunito"/>
                <a:cs typeface="Nunito"/>
                <a:sym typeface="Nunito"/>
              </a:rPr>
              <a:t>phương</a:t>
            </a:r>
            <a:r>
              <a:rPr lang="en-US" sz="2000" dirty="0">
                <a:latin typeface="Nunito"/>
                <a:ea typeface="Nunito"/>
                <a:cs typeface="Nunito"/>
                <a:sym typeface="Nunito"/>
              </a:rPr>
              <a:t> </a:t>
            </a:r>
            <a:r>
              <a:rPr lang="en-US" sz="2000" dirty="0" err="1">
                <a:latin typeface="Nunito"/>
                <a:ea typeface="Nunito"/>
                <a:cs typeface="Nunito"/>
                <a:sym typeface="Nunito"/>
              </a:rPr>
              <a:t>pháp</a:t>
            </a:r>
            <a:r>
              <a:rPr lang="en-US" sz="2000" dirty="0">
                <a:latin typeface="Nunito"/>
                <a:ea typeface="Nunito"/>
                <a:cs typeface="Nunito"/>
                <a:sym typeface="Nunito"/>
              </a:rPr>
              <a:t> </a:t>
            </a:r>
            <a:r>
              <a:rPr lang="en-US" sz="2000" dirty="0" err="1">
                <a:latin typeface="Nunito"/>
                <a:ea typeface="Nunito"/>
                <a:cs typeface="Nunito"/>
                <a:sym typeface="Nunito"/>
              </a:rPr>
              <a:t>đã</a:t>
            </a:r>
            <a:r>
              <a:rPr lang="en-US" sz="2000" dirty="0">
                <a:latin typeface="Nunito"/>
                <a:ea typeface="Nunito"/>
                <a:cs typeface="Nunito"/>
                <a:sym typeface="Nunito"/>
              </a:rPr>
              <a:t> </a:t>
            </a:r>
            <a:r>
              <a:rPr lang="en-US" sz="2000" dirty="0" err="1">
                <a:latin typeface="Nunito"/>
                <a:ea typeface="Nunito"/>
                <a:cs typeface="Nunito"/>
                <a:sym typeface="Nunito"/>
              </a:rPr>
              <a:t>kết</a:t>
            </a:r>
            <a:r>
              <a:rPr lang="en-US" sz="2000" dirty="0">
                <a:latin typeface="Nunito"/>
                <a:ea typeface="Nunito"/>
                <a:cs typeface="Nunito"/>
                <a:sym typeface="Nunito"/>
              </a:rPr>
              <a:t> </a:t>
            </a:r>
            <a:r>
              <a:rPr lang="en-US" sz="2000" dirty="0" err="1">
                <a:latin typeface="Nunito"/>
                <a:ea typeface="Nunito"/>
                <a:cs typeface="Nunito"/>
                <a:sym typeface="Nunito"/>
              </a:rPr>
              <a:t>hợp</a:t>
            </a:r>
            <a:r>
              <a:rPr lang="en-US" sz="2000" dirty="0">
                <a:latin typeface="Nunito"/>
                <a:ea typeface="Nunito"/>
                <a:cs typeface="Nunito"/>
                <a:sym typeface="Nunito"/>
              </a:rPr>
              <a:t> </a:t>
            </a:r>
            <a:r>
              <a:rPr lang="en-US" sz="2000" dirty="0" err="1">
                <a:latin typeface="Nunito"/>
                <a:ea typeface="Nunito"/>
                <a:cs typeface="Nunito"/>
                <a:sym typeface="Nunito"/>
              </a:rPr>
              <a:t>để</a:t>
            </a:r>
            <a:r>
              <a:rPr lang="en-US" sz="2000" dirty="0">
                <a:latin typeface="Nunito"/>
                <a:ea typeface="Nunito"/>
                <a:cs typeface="Nunito"/>
                <a:sym typeface="Nunito"/>
              </a:rPr>
              <a:t> </a:t>
            </a:r>
            <a:r>
              <a:rPr lang="en-US" sz="2000" dirty="0" err="1">
                <a:latin typeface="Nunito"/>
                <a:ea typeface="Nunito"/>
                <a:cs typeface="Nunito"/>
                <a:sym typeface="Nunito"/>
              </a:rPr>
              <a:t>tạo</a:t>
            </a:r>
            <a:r>
              <a:rPr lang="en-US" sz="2000" dirty="0">
                <a:latin typeface="Nunito"/>
                <a:ea typeface="Nunito"/>
                <a:cs typeface="Nunito"/>
                <a:sym typeface="Nunito"/>
              </a:rPr>
              <a:t> ra </a:t>
            </a: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ngôn</a:t>
            </a:r>
            <a:r>
              <a:rPr lang="en-US" sz="2000" dirty="0">
                <a:latin typeface="Nunito"/>
                <a:ea typeface="Nunito"/>
                <a:cs typeface="Nunito"/>
                <a:sym typeface="Nunito"/>
              </a:rPr>
              <a:t> </a:t>
            </a:r>
            <a:r>
              <a:rPr lang="en-US" sz="2000" dirty="0" err="1">
                <a:latin typeface="Nunito"/>
                <a:ea typeface="Nunito"/>
                <a:cs typeface="Nunito"/>
                <a:sym typeface="Nunito"/>
              </a:rPr>
              <a:t>ngữ</a:t>
            </a:r>
            <a:r>
              <a:rPr lang="en-US" sz="2000" dirty="0">
                <a:latin typeface="Nunito"/>
                <a:ea typeface="Nunito"/>
                <a:cs typeface="Nunito"/>
                <a:sym typeface="Nunito"/>
              </a:rPr>
              <a:t> </a:t>
            </a:r>
            <a:r>
              <a:rPr lang="en-US" sz="2000" dirty="0" err="1">
                <a:latin typeface="Nunito"/>
                <a:ea typeface="Nunito"/>
                <a:cs typeface="Nunito"/>
                <a:sym typeface="Nunito"/>
              </a:rPr>
              <a:t>thống</a:t>
            </a:r>
            <a:r>
              <a:rPr lang="en-US" sz="2000" dirty="0">
                <a:latin typeface="Nunito"/>
                <a:ea typeface="Nunito"/>
                <a:cs typeface="Nunito"/>
                <a:sym typeface="Nunito"/>
              </a:rPr>
              <a:t> </a:t>
            </a:r>
            <a:r>
              <a:rPr lang="en-US" sz="2000" dirty="0" err="1">
                <a:latin typeface="Nunito"/>
                <a:ea typeface="Nunito"/>
                <a:cs typeface="Nunito"/>
                <a:sym typeface="Nunito"/>
              </a:rPr>
              <a:t>nhất</a:t>
            </a:r>
            <a:r>
              <a:rPr lang="en-US" sz="2000" dirty="0">
                <a:latin typeface="Nunito"/>
                <a:ea typeface="Nunito"/>
                <a:cs typeface="Nunito"/>
                <a:sym typeface="Nunito"/>
              </a:rPr>
              <a:t>. UML </a:t>
            </a:r>
            <a:r>
              <a:rPr lang="en-US" sz="2000" dirty="0" err="1">
                <a:latin typeface="Nunito"/>
                <a:ea typeface="Nunito"/>
                <a:cs typeface="Nunito"/>
                <a:sym typeface="Nunito"/>
              </a:rPr>
              <a:t>không</a:t>
            </a:r>
            <a:r>
              <a:rPr lang="en-US" sz="2000" dirty="0">
                <a:latin typeface="Nunito"/>
                <a:ea typeface="Nunito"/>
                <a:cs typeface="Nunito"/>
                <a:sym typeface="Nunito"/>
              </a:rPr>
              <a:t> </a:t>
            </a:r>
            <a:r>
              <a:rPr lang="en-US" sz="2000" dirty="0" err="1">
                <a:latin typeface="Nunito"/>
                <a:ea typeface="Nunito"/>
                <a:cs typeface="Nunito"/>
                <a:sym typeface="Nunito"/>
              </a:rPr>
              <a:t>phụ</a:t>
            </a:r>
            <a:r>
              <a:rPr lang="en-US" sz="2000" dirty="0">
                <a:latin typeface="Nunito"/>
                <a:ea typeface="Nunito"/>
                <a:cs typeface="Nunito"/>
                <a:sym typeface="Nunito"/>
              </a:rPr>
              <a:t> </a:t>
            </a:r>
            <a:r>
              <a:rPr lang="en-US" sz="2000" dirty="0" err="1">
                <a:latin typeface="Nunito"/>
                <a:ea typeface="Nunito"/>
                <a:cs typeface="Nunito"/>
                <a:sym typeface="Nunito"/>
              </a:rPr>
              <a:t>thuộc</a:t>
            </a:r>
            <a:r>
              <a:rPr lang="en-US" sz="2000" dirty="0">
                <a:latin typeface="Nunito"/>
                <a:ea typeface="Nunito"/>
                <a:cs typeface="Nunito"/>
                <a:sym typeface="Nunito"/>
              </a:rPr>
              <a:t> </a:t>
            </a:r>
            <a:r>
              <a:rPr lang="en-US" sz="2000" dirty="0" err="1">
                <a:latin typeface="Nunito"/>
                <a:ea typeface="Nunito"/>
                <a:cs typeface="Nunito"/>
                <a:sym typeface="Nunito"/>
              </a:rPr>
              <a:t>vào</a:t>
            </a:r>
            <a:r>
              <a:rPr lang="en-US" sz="2000" dirty="0">
                <a:latin typeface="Nunito"/>
                <a:ea typeface="Nunito"/>
                <a:cs typeface="Nunito"/>
                <a:sym typeface="Nunito"/>
              </a:rPr>
              <a:t> </a:t>
            </a:r>
            <a:r>
              <a:rPr lang="en-US" sz="2000" dirty="0" err="1">
                <a:latin typeface="Nunito"/>
                <a:ea typeface="Nunito"/>
                <a:cs typeface="Nunito"/>
                <a:sym typeface="Nunito"/>
              </a:rPr>
              <a:t>phương</a:t>
            </a:r>
            <a:r>
              <a:rPr lang="en-US" sz="2000" dirty="0">
                <a:latin typeface="Nunito"/>
                <a:ea typeface="Nunito"/>
                <a:cs typeface="Nunito"/>
                <a:sym typeface="Nunito"/>
              </a:rPr>
              <a:t> </a:t>
            </a:r>
            <a:r>
              <a:rPr lang="en-US" sz="2000" dirty="0" err="1">
                <a:latin typeface="Nunito"/>
                <a:ea typeface="Nunito"/>
                <a:cs typeface="Nunito"/>
                <a:sym typeface="Nunito"/>
              </a:rPr>
              <a:t>pháp</a:t>
            </a:r>
            <a:r>
              <a:rPr lang="en-US" sz="2000" dirty="0">
                <a:latin typeface="Nunito"/>
                <a:ea typeface="Nunito"/>
                <a:cs typeface="Nunito"/>
                <a:sym typeface="Nunito"/>
              </a:rPr>
              <a:t> </a:t>
            </a:r>
            <a:r>
              <a:rPr lang="en-US" sz="2000" dirty="0" err="1">
                <a:latin typeface="Nunito"/>
                <a:ea typeface="Nunito"/>
                <a:cs typeface="Nunito"/>
                <a:sym typeface="Nunito"/>
              </a:rPr>
              <a:t>và</a:t>
            </a:r>
            <a:r>
              <a:rPr lang="en-US" sz="2000" dirty="0">
                <a:latin typeface="Nunito"/>
                <a:ea typeface="Nunito"/>
                <a:cs typeface="Nunito"/>
                <a:sym typeface="Nunito"/>
              </a:rPr>
              <a:t> </a:t>
            </a:r>
            <a:r>
              <a:rPr lang="en-US" sz="2000" dirty="0" err="1">
                <a:latin typeface="Nunito"/>
                <a:ea typeface="Nunito"/>
                <a:cs typeface="Nunito"/>
                <a:sym typeface="Nunito"/>
              </a:rPr>
              <a:t>không</a:t>
            </a:r>
            <a:r>
              <a:rPr lang="en-US" sz="2000" dirty="0">
                <a:latin typeface="Nunito"/>
                <a:ea typeface="Nunito"/>
                <a:cs typeface="Nunito"/>
                <a:sym typeface="Nunito"/>
              </a:rPr>
              <a:t> </a:t>
            </a:r>
            <a:r>
              <a:rPr lang="en-US" sz="2000" dirty="0" err="1">
                <a:latin typeface="Nunito"/>
                <a:ea typeface="Nunito"/>
                <a:cs typeface="Nunito"/>
                <a:sym typeface="Nunito"/>
              </a:rPr>
              <a:t>ủng</a:t>
            </a:r>
            <a:r>
              <a:rPr lang="en-US" sz="2000" dirty="0">
                <a:latin typeface="Nunito"/>
                <a:ea typeface="Nunito"/>
                <a:cs typeface="Nunito"/>
                <a:sym typeface="Nunito"/>
              </a:rPr>
              <a:t> </a:t>
            </a:r>
            <a:r>
              <a:rPr lang="en-US" sz="2000" dirty="0" err="1">
                <a:latin typeface="Nunito"/>
                <a:ea typeface="Nunito"/>
                <a:cs typeface="Nunito"/>
                <a:sym typeface="Nunito"/>
              </a:rPr>
              <a:t>hộ</a:t>
            </a:r>
            <a:r>
              <a:rPr lang="en-US" sz="2000" dirty="0">
                <a:latin typeface="Nunito"/>
                <a:ea typeface="Nunito"/>
                <a:cs typeface="Nunito"/>
                <a:sym typeface="Nunito"/>
              </a:rPr>
              <a:t> </a:t>
            </a:r>
            <a:r>
              <a:rPr lang="en-US" sz="2000" dirty="0" err="1">
                <a:latin typeface="Nunito"/>
                <a:ea typeface="Nunito"/>
                <a:cs typeface="Nunito"/>
                <a:sym typeface="Nunito"/>
              </a:rPr>
              <a:t>phương</a:t>
            </a:r>
            <a:r>
              <a:rPr lang="en-US" sz="2000" dirty="0">
                <a:latin typeface="Nunito"/>
                <a:ea typeface="Nunito"/>
                <a:cs typeface="Nunito"/>
                <a:sym typeface="Nunito"/>
              </a:rPr>
              <a:t> </a:t>
            </a:r>
            <a:r>
              <a:rPr lang="en-US" sz="2000" dirty="0" err="1">
                <a:latin typeface="Nunito"/>
                <a:ea typeface="Nunito"/>
                <a:cs typeface="Nunito"/>
                <a:sym typeface="Nunito"/>
              </a:rPr>
              <a:t>pháp</a:t>
            </a:r>
            <a:r>
              <a:rPr lang="en-US" sz="2000" dirty="0">
                <a:latin typeface="Nunito"/>
                <a:ea typeface="Nunito"/>
                <a:cs typeface="Nunito"/>
                <a:sym typeface="Nunito"/>
              </a:rPr>
              <a:t> </a:t>
            </a:r>
            <a:r>
              <a:rPr lang="en-US" sz="2000" dirty="0" err="1">
                <a:latin typeface="Nunito"/>
                <a:ea typeface="Nunito"/>
                <a:cs typeface="Nunito"/>
                <a:sym typeface="Nunito"/>
              </a:rPr>
              <a:t>luận</a:t>
            </a:r>
            <a:endParaRPr lang="en-US" sz="2000" dirty="0"/>
          </a:p>
        </p:txBody>
      </p:sp>
      <p:sp>
        <p:nvSpPr>
          <p:cNvPr id="21" name="Google Shape;789;p51"/>
          <p:cNvSpPr/>
          <p:nvPr/>
        </p:nvSpPr>
        <p:spPr>
          <a:xfrm>
            <a:off x="801865" y="1622636"/>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9;p51"/>
          <p:cNvSpPr/>
          <p:nvPr/>
        </p:nvSpPr>
        <p:spPr>
          <a:xfrm>
            <a:off x="732086" y="2251364"/>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89;p51"/>
          <p:cNvSpPr/>
          <p:nvPr/>
        </p:nvSpPr>
        <p:spPr>
          <a:xfrm>
            <a:off x="732087" y="2847451"/>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621248" y="4170156"/>
            <a:ext cx="7275843" cy="523220"/>
          </a:xfrm>
          <a:prstGeom prst="rect">
            <a:avLst/>
          </a:prstGeom>
          <a:noFill/>
        </p:spPr>
        <p:txBody>
          <a:bodyPr wrap="square" rtlCol="0">
            <a:spAutoFit/>
          </a:bodyPr>
          <a:lstStyle/>
          <a:p>
            <a:r>
              <a:rPr lang="en-US" i="1">
                <a:solidFill>
                  <a:srgbClr val="FF0000"/>
                </a:solidFill>
                <a:latin typeface="Nunito" panose="020B0604020202020204" charset="0"/>
                <a:ea typeface="Nunito"/>
                <a:cs typeface="Nunito"/>
                <a:sym typeface="Nunito"/>
              </a:rPr>
              <a:t>OMG(Object Management Group):</a:t>
            </a:r>
            <a:r>
              <a:rPr lang="vi-VN" i="1">
                <a:solidFill>
                  <a:srgbClr val="FF0000"/>
                </a:solidFill>
                <a:latin typeface="Nunito" panose="020B0604020202020204" charset="0"/>
              </a:rPr>
              <a:t>Nhóm quản lý đối tượng là một tập đoàn tiêu chuẩn công nghiệp máy tính</a:t>
            </a:r>
            <a:r>
              <a:rPr lang="en-US" i="1">
                <a:solidFill>
                  <a:srgbClr val="FF0000"/>
                </a:solidFill>
                <a:latin typeface="Nunito" panose="020B0604020202020204" charset="0"/>
                <a:ea typeface="Nunito"/>
                <a:cs typeface="Nunito"/>
                <a:sym typeface="Nunito"/>
              </a:rPr>
              <a:t> </a:t>
            </a:r>
            <a:endParaRPr lang="en-US" i="1">
              <a:solidFill>
                <a:srgbClr val="FF0000"/>
              </a:solidFill>
              <a:latin typeface="Nunito" panose="020B0604020202020204" charset="0"/>
            </a:endParaRPr>
          </a:p>
        </p:txBody>
      </p:sp>
    </p:spTree>
    <p:extLst>
      <p:ext uri="{BB962C8B-B14F-4D97-AF65-F5344CB8AC3E}">
        <p14:creationId xmlns:p14="http://schemas.microsoft.com/office/powerpoint/2010/main" val="2280979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circle(in)">
                                      <p:cBhvr>
                                        <p:cTn id="15" dur="2000"/>
                                        <p:tgtEl>
                                          <p:spTgt spid="22"/>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circle(in)">
                                      <p:cBhvr>
                                        <p:cTn id="23" dur="2000"/>
                                        <p:tgtEl>
                                          <p:spTgt spid="23"/>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P spid="21"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7"/>
          <p:cNvSpPr txBox="1">
            <a:spLocks noGrp="1"/>
          </p:cNvSpPr>
          <p:nvPr>
            <p:ph type="body" idx="1"/>
          </p:nvPr>
        </p:nvSpPr>
        <p:spPr>
          <a:xfrm>
            <a:off x="1050126" y="1271850"/>
            <a:ext cx="6743700" cy="2769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8000" b="1">
                <a:latin typeface="Nunito"/>
                <a:ea typeface="Nunito"/>
                <a:cs typeface="Nunito"/>
                <a:sym typeface="Nunito"/>
              </a:rPr>
              <a:t>MỤC TIÊU UML</a:t>
            </a:r>
            <a:endParaRPr sz="8000" b="1">
              <a:latin typeface="Nunito"/>
              <a:ea typeface="Nunito"/>
              <a:cs typeface="Nunito"/>
              <a:sym typeface="Nunito"/>
            </a:endParaRPr>
          </a:p>
        </p:txBody>
      </p:sp>
      <p:sp>
        <p:nvSpPr>
          <p:cNvPr id="235" name="Google Shape;235;p7"/>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11</a:t>
            </a:fld>
            <a:endParaRP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8"/>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dirty="0" err="1">
                <a:latin typeface="Nunito"/>
                <a:ea typeface="Nunito"/>
                <a:cs typeface="Nunito"/>
                <a:sym typeface="Nunito"/>
              </a:rPr>
              <a:t>Mục</a:t>
            </a:r>
            <a:r>
              <a:rPr lang="en-US" dirty="0">
                <a:latin typeface="Nunito"/>
                <a:ea typeface="Nunito"/>
                <a:cs typeface="Nunito"/>
                <a:sym typeface="Nunito"/>
              </a:rPr>
              <a:t> </a:t>
            </a:r>
            <a:r>
              <a:rPr lang="en-US" dirty="0" err="1">
                <a:latin typeface="Nunito"/>
                <a:ea typeface="Nunito"/>
                <a:cs typeface="Nunito"/>
                <a:sym typeface="Nunito"/>
              </a:rPr>
              <a:t>tiêu</a:t>
            </a:r>
            <a:r>
              <a:rPr lang="en-US" dirty="0">
                <a:latin typeface="Nunito"/>
                <a:ea typeface="Nunito"/>
                <a:cs typeface="Nunito"/>
                <a:sym typeface="Nunito"/>
              </a:rPr>
              <a:t> ban </a:t>
            </a:r>
            <a:r>
              <a:rPr lang="en-US" dirty="0" err="1">
                <a:latin typeface="Nunito"/>
                <a:ea typeface="Nunito"/>
                <a:cs typeface="Nunito"/>
                <a:sym typeface="Nunito"/>
              </a:rPr>
              <a:t>đầu</a:t>
            </a:r>
            <a:r>
              <a:rPr lang="en-US" dirty="0">
                <a:latin typeface="Nunito"/>
                <a:ea typeface="Nunito"/>
                <a:cs typeface="Nunito"/>
                <a:sym typeface="Nunito"/>
              </a:rPr>
              <a:t> </a:t>
            </a:r>
            <a:r>
              <a:rPr lang="en-US" dirty="0" err="1">
                <a:latin typeface="Nunito"/>
                <a:ea typeface="Nunito"/>
                <a:cs typeface="Nunito"/>
                <a:sym typeface="Nunito"/>
              </a:rPr>
              <a:t>của</a:t>
            </a:r>
            <a:r>
              <a:rPr lang="en-US" dirty="0">
                <a:latin typeface="Nunito"/>
                <a:ea typeface="Nunito"/>
                <a:cs typeface="Nunito"/>
                <a:sym typeface="Nunito"/>
              </a:rPr>
              <a:t> UML</a:t>
            </a:r>
            <a:endParaRPr dirty="0">
              <a:latin typeface="Nunito"/>
              <a:ea typeface="Nunito"/>
              <a:cs typeface="Nunito"/>
              <a:sym typeface="Nunito"/>
            </a:endParaRPr>
          </a:p>
        </p:txBody>
      </p:sp>
      <p:sp>
        <p:nvSpPr>
          <p:cNvPr id="242" name="Google Shape;242;p8"/>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12</a:t>
            </a:fld>
            <a:endParaRPr/>
          </a:p>
        </p:txBody>
      </p:sp>
      <p:sp>
        <p:nvSpPr>
          <p:cNvPr id="243" name="Google Shape;243;p8"/>
          <p:cNvSpPr/>
          <p:nvPr/>
        </p:nvSpPr>
        <p:spPr>
          <a:xfrm>
            <a:off x="7648493" y="381489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 name="TextBox 2"/>
          <p:cNvSpPr txBox="1"/>
          <p:nvPr/>
        </p:nvSpPr>
        <p:spPr>
          <a:xfrm>
            <a:off x="817419" y="1295400"/>
            <a:ext cx="8028708" cy="707886"/>
          </a:xfrm>
          <a:prstGeom prst="rect">
            <a:avLst/>
          </a:prstGeom>
          <a:noFill/>
        </p:spPr>
        <p:txBody>
          <a:bodyPr wrap="square" rtlCol="0">
            <a:spAutoFit/>
          </a:bodyPr>
          <a:lstStyle/>
          <a:p>
            <a:pPr lvl="0"/>
            <a:r>
              <a:rPr lang="en-US" sz="2000" dirty="0">
                <a:latin typeface="Nunito"/>
                <a:ea typeface="Nunito"/>
                <a:cs typeface="Nunito"/>
                <a:sym typeface="Nunito"/>
              </a:rPr>
              <a:t>UML </a:t>
            </a:r>
            <a:r>
              <a:rPr lang="en-US" sz="2000" dirty="0" err="1">
                <a:latin typeface="Nunito"/>
                <a:ea typeface="Nunito"/>
                <a:cs typeface="Nunito"/>
                <a:sym typeface="Nunito"/>
              </a:rPr>
              <a:t>hỗ</a:t>
            </a:r>
            <a:r>
              <a:rPr lang="en-US" sz="2000" dirty="0">
                <a:latin typeface="Nunito"/>
                <a:ea typeface="Nunito"/>
                <a:cs typeface="Nunito"/>
                <a:sym typeface="Nunito"/>
              </a:rPr>
              <a:t> </a:t>
            </a:r>
            <a:r>
              <a:rPr lang="en-US" sz="2000" dirty="0" err="1">
                <a:latin typeface="Nunito"/>
                <a:ea typeface="Nunito"/>
                <a:cs typeface="Nunito"/>
                <a:sym typeface="Nunito"/>
              </a:rPr>
              <a:t>trợ</a:t>
            </a:r>
            <a:r>
              <a:rPr lang="en-US" sz="2000" dirty="0">
                <a:latin typeface="Nunito"/>
                <a:ea typeface="Nunito"/>
                <a:cs typeface="Nunito"/>
                <a:sym typeface="Nunito"/>
              </a:rPr>
              <a:t> </a:t>
            </a:r>
            <a:r>
              <a:rPr lang="en-US" sz="2000" dirty="0" err="1">
                <a:latin typeface="Nunito"/>
                <a:ea typeface="Nunito"/>
                <a:cs typeface="Nunito"/>
                <a:sym typeface="Nunito"/>
              </a:rPr>
              <a:t>toàn</a:t>
            </a:r>
            <a:r>
              <a:rPr lang="en-US" sz="2000" dirty="0">
                <a:latin typeface="Nunito"/>
                <a:ea typeface="Nunito"/>
                <a:cs typeface="Nunito"/>
                <a:sym typeface="Nunito"/>
              </a:rPr>
              <a:t> </a:t>
            </a:r>
            <a:r>
              <a:rPr lang="en-US" sz="2000" dirty="0" err="1">
                <a:latin typeface="Nunito"/>
                <a:ea typeface="Nunito"/>
                <a:cs typeface="Nunito"/>
                <a:sym typeface="Nunito"/>
              </a:rPr>
              <a:t>bộ</a:t>
            </a:r>
            <a:r>
              <a:rPr lang="en-US" sz="2000" dirty="0">
                <a:latin typeface="Nunito"/>
                <a:ea typeface="Nunito"/>
                <a:cs typeface="Nunito"/>
                <a:sym typeface="Nunito"/>
              </a:rPr>
              <a:t> </a:t>
            </a:r>
            <a:r>
              <a:rPr lang="en-US" sz="2000" dirty="0" err="1">
                <a:latin typeface="Nunito"/>
                <a:ea typeface="Nunito"/>
                <a:cs typeface="Nunito"/>
                <a:sym typeface="Nunito"/>
              </a:rPr>
              <a:t>vòng</a:t>
            </a:r>
            <a:r>
              <a:rPr lang="en-US" sz="2000" dirty="0">
                <a:latin typeface="Nunito"/>
                <a:ea typeface="Nunito"/>
                <a:cs typeface="Nunito"/>
                <a:sym typeface="Nunito"/>
              </a:rPr>
              <a:t> </a:t>
            </a:r>
            <a:r>
              <a:rPr lang="en-US" sz="2000" dirty="0" err="1">
                <a:latin typeface="Nunito"/>
                <a:ea typeface="Nunito"/>
                <a:cs typeface="Nunito"/>
                <a:sym typeface="Nunito"/>
              </a:rPr>
              <a:t>đời</a:t>
            </a:r>
            <a:r>
              <a:rPr lang="en-US" sz="2000" dirty="0">
                <a:latin typeface="Nunito"/>
                <a:ea typeface="Nunito"/>
                <a:cs typeface="Nunito"/>
                <a:sym typeface="Nunito"/>
              </a:rPr>
              <a:t> </a:t>
            </a:r>
            <a:r>
              <a:rPr lang="en-US" sz="2000" dirty="0" err="1">
                <a:latin typeface="Nunito"/>
                <a:ea typeface="Nunito"/>
                <a:cs typeface="Nunito"/>
                <a:sym typeface="Nunito"/>
              </a:rPr>
              <a:t>của</a:t>
            </a:r>
            <a:r>
              <a:rPr lang="en-US" sz="2000" dirty="0">
                <a:latin typeface="Nunito"/>
                <a:ea typeface="Nunito"/>
                <a:cs typeface="Nunito"/>
                <a:sym typeface="Nunito"/>
              </a:rPr>
              <a:t> </a:t>
            </a:r>
            <a:r>
              <a:rPr lang="en-US" sz="2000" dirty="0" err="1">
                <a:latin typeface="Nunito"/>
                <a:ea typeface="Nunito"/>
                <a:cs typeface="Nunito"/>
                <a:sym typeface="Nunito"/>
              </a:rPr>
              <a:t>sự</a:t>
            </a:r>
            <a:r>
              <a:rPr lang="en-US" sz="2000" dirty="0">
                <a:latin typeface="Nunito"/>
                <a:ea typeface="Nunito"/>
                <a:cs typeface="Nunito"/>
                <a:sym typeface="Nunito"/>
              </a:rPr>
              <a:t> </a:t>
            </a:r>
            <a:r>
              <a:rPr lang="en-US" sz="2000" dirty="0" err="1">
                <a:latin typeface="Nunito"/>
                <a:ea typeface="Nunito"/>
                <a:cs typeface="Nunito"/>
                <a:sym typeface="Nunito"/>
              </a:rPr>
              <a:t>phát</a:t>
            </a:r>
            <a:r>
              <a:rPr lang="en-US" sz="2000" dirty="0">
                <a:latin typeface="Nunito"/>
                <a:ea typeface="Nunito"/>
                <a:cs typeface="Nunito"/>
                <a:sym typeface="Nunito"/>
              </a:rPr>
              <a:t> </a:t>
            </a:r>
            <a:r>
              <a:rPr lang="en-US" sz="2000" dirty="0" err="1">
                <a:latin typeface="Nunito"/>
                <a:ea typeface="Nunito"/>
                <a:cs typeface="Nunito"/>
                <a:sym typeface="Nunito"/>
              </a:rPr>
              <a:t>triển</a:t>
            </a:r>
            <a:r>
              <a:rPr lang="en-US" sz="2000" dirty="0">
                <a:latin typeface="Nunito"/>
                <a:ea typeface="Nunito"/>
                <a:cs typeface="Nunito"/>
                <a:sym typeface="Nunito"/>
              </a:rPr>
              <a:t>, </a:t>
            </a:r>
            <a:r>
              <a:rPr lang="en-US" sz="2000" dirty="0" err="1">
                <a:latin typeface="Nunito"/>
                <a:ea typeface="Nunito"/>
                <a:cs typeface="Nunito"/>
                <a:sym typeface="Nunito"/>
              </a:rPr>
              <a:t>từ</a:t>
            </a:r>
            <a:r>
              <a:rPr lang="en-US" sz="2000" dirty="0">
                <a:latin typeface="Nunito"/>
                <a:ea typeface="Nunito"/>
                <a:cs typeface="Nunito"/>
                <a:sym typeface="Nunito"/>
              </a:rPr>
              <a:t> </a:t>
            </a:r>
            <a:r>
              <a:rPr lang="en-US" sz="2000" dirty="0" err="1">
                <a:latin typeface="Nunito"/>
                <a:ea typeface="Nunito"/>
                <a:cs typeface="Nunito"/>
                <a:sym typeface="Nunito"/>
              </a:rPr>
              <a:t>khái</a:t>
            </a:r>
            <a:r>
              <a:rPr lang="en-US" sz="2000" dirty="0">
                <a:latin typeface="Nunito"/>
                <a:ea typeface="Nunito"/>
                <a:cs typeface="Nunito"/>
                <a:sym typeface="Nunito"/>
              </a:rPr>
              <a:t> </a:t>
            </a:r>
            <a:r>
              <a:rPr lang="en-US" sz="2000" dirty="0" err="1">
                <a:latin typeface="Nunito"/>
                <a:ea typeface="Nunito"/>
                <a:cs typeface="Nunito"/>
                <a:sym typeface="Nunito"/>
              </a:rPr>
              <a:t>niệm</a:t>
            </a:r>
            <a:r>
              <a:rPr lang="en-US" sz="2000" dirty="0">
                <a:latin typeface="Nunito"/>
                <a:ea typeface="Nunito"/>
                <a:cs typeface="Nunito"/>
                <a:sym typeface="Nunito"/>
              </a:rPr>
              <a:t> </a:t>
            </a:r>
            <a:r>
              <a:rPr lang="en-US" sz="2000" dirty="0" err="1">
                <a:latin typeface="Nunito"/>
                <a:ea typeface="Nunito"/>
                <a:cs typeface="Nunito"/>
                <a:sym typeface="Nunito"/>
              </a:rPr>
              <a:t>phân</a:t>
            </a:r>
            <a:r>
              <a:rPr lang="en-US" sz="2000" dirty="0">
                <a:latin typeface="Nunito"/>
                <a:ea typeface="Nunito"/>
                <a:cs typeface="Nunito"/>
                <a:sym typeface="Nunito"/>
              </a:rPr>
              <a:t> </a:t>
            </a:r>
            <a:r>
              <a:rPr lang="en-US" sz="2000" dirty="0" err="1">
                <a:latin typeface="Nunito"/>
                <a:ea typeface="Nunito"/>
                <a:cs typeface="Nunito"/>
                <a:sym typeface="Nunito"/>
              </a:rPr>
              <a:t>tích</a:t>
            </a:r>
            <a:r>
              <a:rPr lang="en-US" sz="2000" dirty="0">
                <a:latin typeface="Nunito"/>
                <a:ea typeface="Nunito"/>
                <a:cs typeface="Nunito"/>
                <a:sym typeface="Nunito"/>
              </a:rPr>
              <a:t>, </a:t>
            </a:r>
            <a:r>
              <a:rPr lang="en-US" sz="2000" dirty="0" err="1">
                <a:latin typeface="Nunito"/>
                <a:ea typeface="Nunito"/>
                <a:cs typeface="Nunito"/>
                <a:sym typeface="Nunito"/>
              </a:rPr>
              <a:t>thông</a:t>
            </a:r>
            <a:r>
              <a:rPr lang="en-US" sz="2000" dirty="0">
                <a:latin typeface="Nunito"/>
                <a:ea typeface="Nunito"/>
                <a:cs typeface="Nunito"/>
                <a:sym typeface="Nunito"/>
              </a:rPr>
              <a:t> qua </a:t>
            </a:r>
            <a:r>
              <a:rPr lang="en-US" sz="2000" dirty="0" err="1">
                <a:latin typeface="Nunito"/>
                <a:ea typeface="Nunito"/>
                <a:cs typeface="Nunito"/>
                <a:sym typeface="Nunito"/>
              </a:rPr>
              <a:t>kiến</a:t>
            </a:r>
            <a:r>
              <a:rPr lang="en-US" sz="2000" dirty="0">
                <a:latin typeface="Nunito"/>
                <a:ea typeface="Nunito"/>
                <a:cs typeface="Nunito"/>
                <a:sym typeface="Nunito"/>
              </a:rPr>
              <a:t> </a:t>
            </a:r>
            <a:r>
              <a:rPr lang="en-US" sz="2000" dirty="0" err="1">
                <a:latin typeface="Nunito"/>
                <a:ea typeface="Nunito"/>
                <a:cs typeface="Nunito"/>
                <a:sym typeface="Nunito"/>
              </a:rPr>
              <a:t>trúc</a:t>
            </a:r>
            <a:r>
              <a:rPr lang="en-US" sz="2000" dirty="0">
                <a:latin typeface="Nunito"/>
                <a:ea typeface="Nunito"/>
                <a:cs typeface="Nunito"/>
                <a:sym typeface="Nunito"/>
              </a:rPr>
              <a:t> </a:t>
            </a:r>
            <a:r>
              <a:rPr lang="en-US" sz="2000" dirty="0" err="1">
                <a:latin typeface="Nunito"/>
                <a:ea typeface="Nunito"/>
                <a:cs typeface="Nunito"/>
                <a:sym typeface="Nunito"/>
              </a:rPr>
              <a:t>và</a:t>
            </a:r>
            <a:r>
              <a:rPr lang="en-US" sz="2000" dirty="0">
                <a:latin typeface="Nunito"/>
                <a:ea typeface="Nunito"/>
                <a:cs typeface="Nunito"/>
                <a:sym typeface="Nunito"/>
              </a:rPr>
              <a:t> </a:t>
            </a:r>
            <a:r>
              <a:rPr lang="en-US" sz="2000" dirty="0" err="1">
                <a:latin typeface="Nunito"/>
                <a:ea typeface="Nunito"/>
                <a:cs typeface="Nunito"/>
                <a:sym typeface="Nunito"/>
              </a:rPr>
              <a:t>thiết</a:t>
            </a:r>
            <a:r>
              <a:rPr lang="en-US" sz="2000" dirty="0">
                <a:latin typeface="Nunito"/>
                <a:ea typeface="Nunito"/>
                <a:cs typeface="Nunito"/>
                <a:sym typeface="Nunito"/>
              </a:rPr>
              <a:t> </a:t>
            </a:r>
            <a:r>
              <a:rPr lang="en-US" sz="2000" dirty="0" err="1">
                <a:latin typeface="Nunito"/>
                <a:ea typeface="Nunito"/>
                <a:cs typeface="Nunito"/>
                <a:sym typeface="Nunito"/>
              </a:rPr>
              <a:t>kế</a:t>
            </a:r>
            <a:r>
              <a:rPr lang="en-US" sz="2000" dirty="0">
                <a:latin typeface="Nunito"/>
                <a:ea typeface="Nunito"/>
                <a:cs typeface="Nunito"/>
                <a:sym typeface="Nunito"/>
              </a:rPr>
              <a:t>, </a:t>
            </a:r>
            <a:r>
              <a:rPr lang="en-US" sz="2000" dirty="0" err="1">
                <a:latin typeface="Nunito"/>
                <a:ea typeface="Nunito"/>
                <a:cs typeface="Nunito"/>
                <a:sym typeface="Nunito"/>
              </a:rPr>
              <a:t>đến</a:t>
            </a:r>
            <a:r>
              <a:rPr lang="en-US" sz="2000" dirty="0">
                <a:latin typeface="Nunito"/>
                <a:ea typeface="Nunito"/>
                <a:cs typeface="Nunito"/>
                <a:sym typeface="Nunito"/>
              </a:rPr>
              <a:t> </a:t>
            </a:r>
            <a:r>
              <a:rPr lang="en-US" sz="2000" dirty="0" err="1">
                <a:latin typeface="Nunito"/>
                <a:ea typeface="Nunito"/>
                <a:cs typeface="Nunito"/>
                <a:sym typeface="Nunito"/>
              </a:rPr>
              <a:t>xây</a:t>
            </a:r>
            <a:r>
              <a:rPr lang="en-US" sz="2000" dirty="0">
                <a:latin typeface="Nunito"/>
                <a:ea typeface="Nunito"/>
                <a:cs typeface="Nunito"/>
                <a:sym typeface="Nunito"/>
              </a:rPr>
              <a:t> </a:t>
            </a:r>
            <a:r>
              <a:rPr lang="en-US" sz="2000" dirty="0" err="1">
                <a:latin typeface="Nunito"/>
                <a:ea typeface="Nunito"/>
                <a:cs typeface="Nunito"/>
                <a:sym typeface="Nunito"/>
              </a:rPr>
              <a:t>dựng</a:t>
            </a:r>
            <a:r>
              <a:rPr lang="en-US" sz="2000" dirty="0">
                <a:latin typeface="Nunito"/>
                <a:ea typeface="Nunito"/>
                <a:cs typeface="Nunito"/>
                <a:sym typeface="Nunito"/>
              </a:rPr>
              <a:t> </a:t>
            </a:r>
            <a:r>
              <a:rPr lang="en-US" sz="2000" dirty="0" err="1">
                <a:latin typeface="Nunito"/>
                <a:ea typeface="Nunito"/>
                <a:cs typeface="Nunito"/>
                <a:sym typeface="Nunito"/>
              </a:rPr>
              <a:t>và</a:t>
            </a:r>
            <a:r>
              <a:rPr lang="en-US" sz="2000" dirty="0">
                <a:latin typeface="Nunito"/>
                <a:ea typeface="Nunito"/>
                <a:cs typeface="Nunito"/>
                <a:sym typeface="Nunito"/>
              </a:rPr>
              <a:t> </a:t>
            </a:r>
            <a:r>
              <a:rPr lang="en-US" sz="2000" dirty="0" err="1">
                <a:latin typeface="Nunito"/>
                <a:ea typeface="Nunito"/>
                <a:cs typeface="Nunito"/>
                <a:sym typeface="Nunito"/>
              </a:rPr>
              <a:t>tài</a:t>
            </a:r>
            <a:r>
              <a:rPr lang="en-US" sz="2000" dirty="0">
                <a:latin typeface="Nunito"/>
                <a:ea typeface="Nunito"/>
                <a:cs typeface="Nunito"/>
                <a:sym typeface="Nunito"/>
              </a:rPr>
              <a:t> </a:t>
            </a:r>
            <a:r>
              <a:rPr lang="en-US" sz="2000" dirty="0" err="1">
                <a:latin typeface="Nunito"/>
                <a:ea typeface="Nunito"/>
                <a:cs typeface="Nunito"/>
                <a:sym typeface="Nunito"/>
              </a:rPr>
              <a:t>liệu</a:t>
            </a:r>
            <a:r>
              <a:rPr lang="en-US" sz="2000" dirty="0">
                <a:latin typeface="Nunito"/>
                <a:ea typeface="Nunito"/>
                <a:cs typeface="Nunito"/>
                <a:sym typeface="Nunito"/>
              </a:rPr>
              <a:t>.</a:t>
            </a:r>
          </a:p>
        </p:txBody>
      </p:sp>
      <p:sp>
        <p:nvSpPr>
          <p:cNvPr id="8" name="Google Shape;743;p51"/>
          <p:cNvSpPr/>
          <p:nvPr/>
        </p:nvSpPr>
        <p:spPr>
          <a:xfrm>
            <a:off x="584943" y="1295400"/>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p:cNvSpPr txBox="1"/>
          <p:nvPr/>
        </p:nvSpPr>
        <p:spPr>
          <a:xfrm>
            <a:off x="817419" y="1957120"/>
            <a:ext cx="7462266" cy="400110"/>
          </a:xfrm>
          <a:prstGeom prst="rect">
            <a:avLst/>
          </a:prstGeom>
          <a:noFill/>
        </p:spPr>
        <p:txBody>
          <a:bodyPr wrap="square" rtlCol="0">
            <a:spAutoFit/>
          </a:bodyPr>
          <a:lstStyle/>
          <a:p>
            <a:pPr lvl="0"/>
            <a:r>
              <a:rPr lang="en-US" sz="2000" dirty="0">
                <a:latin typeface="Nunito"/>
                <a:ea typeface="Nunito"/>
                <a:cs typeface="Nunito"/>
                <a:sym typeface="Nunito"/>
              </a:rPr>
              <a:t>UML </a:t>
            </a:r>
            <a:r>
              <a:rPr lang="en-US" sz="2000" dirty="0" err="1">
                <a:latin typeface="Nunito"/>
                <a:ea typeface="Nunito"/>
                <a:cs typeface="Nunito"/>
                <a:sym typeface="Nunito"/>
              </a:rPr>
              <a:t>dành</a:t>
            </a:r>
            <a:r>
              <a:rPr lang="en-US" sz="2000" dirty="0">
                <a:latin typeface="Nunito"/>
                <a:ea typeface="Nunito"/>
                <a:cs typeface="Nunito"/>
                <a:sym typeface="Nunito"/>
              </a:rPr>
              <a:t> </a:t>
            </a:r>
            <a:r>
              <a:rPr lang="en-US" sz="2000" dirty="0" err="1">
                <a:latin typeface="Nunito"/>
                <a:ea typeface="Nunito"/>
                <a:cs typeface="Nunito"/>
                <a:sym typeface="Nunito"/>
              </a:rPr>
              <a:t>cho</a:t>
            </a:r>
            <a:r>
              <a:rPr lang="en-US" sz="2000" dirty="0">
                <a:latin typeface="Nunito"/>
                <a:ea typeface="Nunito"/>
                <a:cs typeface="Nunito"/>
                <a:sym typeface="Nunito"/>
              </a:rPr>
              <a:t> </a:t>
            </a:r>
            <a:r>
              <a:rPr lang="en-US" sz="2000" dirty="0" err="1">
                <a:latin typeface="Nunito"/>
                <a:ea typeface="Nunito"/>
                <a:cs typeface="Nunito"/>
                <a:sym typeface="Nunito"/>
              </a:rPr>
              <a:t>mô</a:t>
            </a:r>
            <a:r>
              <a:rPr lang="en-US" sz="2000" dirty="0">
                <a:latin typeface="Nunito"/>
                <a:ea typeface="Nunito"/>
                <a:cs typeface="Nunito"/>
                <a:sym typeface="Nunito"/>
              </a:rPr>
              <a:t> </a:t>
            </a:r>
            <a:r>
              <a:rPr lang="en-US" sz="2000" dirty="0" err="1">
                <a:latin typeface="Nunito"/>
                <a:ea typeface="Nunito"/>
                <a:cs typeface="Nunito"/>
                <a:sym typeface="Nunito"/>
              </a:rPr>
              <a:t>hình</a:t>
            </a:r>
            <a:r>
              <a:rPr lang="en-US" sz="2000" dirty="0">
                <a:latin typeface="Nunito"/>
                <a:ea typeface="Nunito"/>
                <a:cs typeface="Nunito"/>
                <a:sym typeface="Nunito"/>
              </a:rPr>
              <a:t> </a:t>
            </a:r>
            <a:r>
              <a:rPr lang="en-US" sz="2000" dirty="0" err="1">
                <a:latin typeface="Nunito"/>
                <a:ea typeface="Nunito"/>
                <a:cs typeface="Nunito"/>
                <a:sym typeface="Nunito"/>
              </a:rPr>
              <a:t>hoá</a:t>
            </a:r>
            <a:r>
              <a:rPr lang="en-US" sz="2000" dirty="0">
                <a:latin typeface="Nunito"/>
                <a:ea typeface="Nunito"/>
                <a:cs typeface="Nunito"/>
                <a:sym typeface="Nunito"/>
              </a:rPr>
              <a:t> </a:t>
            </a:r>
            <a:r>
              <a:rPr lang="en-US" sz="2000" dirty="0" err="1">
                <a:latin typeface="Nunito"/>
                <a:ea typeface="Nunito"/>
                <a:cs typeface="Nunito"/>
                <a:sym typeface="Nunito"/>
              </a:rPr>
              <a:t>hệ</a:t>
            </a:r>
            <a:r>
              <a:rPr lang="en-US" sz="2000" dirty="0">
                <a:latin typeface="Nunito"/>
                <a:ea typeface="Nunito"/>
                <a:cs typeface="Nunito"/>
                <a:sym typeface="Nunito"/>
              </a:rPr>
              <a:t> </a:t>
            </a:r>
            <a:r>
              <a:rPr lang="en-US" sz="2000" dirty="0" err="1">
                <a:latin typeface="Nunito"/>
                <a:ea typeface="Nunito"/>
                <a:cs typeface="Nunito"/>
                <a:sym typeface="Nunito"/>
              </a:rPr>
              <a:t>thống</a:t>
            </a:r>
            <a:r>
              <a:rPr lang="en-US" sz="2000" dirty="0">
                <a:latin typeface="Nunito"/>
                <a:ea typeface="Nunito"/>
                <a:cs typeface="Nunito"/>
                <a:sym typeface="Nunito"/>
              </a:rPr>
              <a:t>, </a:t>
            </a:r>
            <a:r>
              <a:rPr lang="en-US" sz="2000" dirty="0" err="1">
                <a:latin typeface="Nunito"/>
                <a:ea typeface="Nunito"/>
                <a:cs typeface="Nunito"/>
                <a:sym typeface="Nunito"/>
              </a:rPr>
              <a:t>không</a:t>
            </a:r>
            <a:r>
              <a:rPr lang="en-US" sz="2000" dirty="0">
                <a:latin typeface="Nunito"/>
                <a:ea typeface="Nunito"/>
                <a:cs typeface="Nunito"/>
                <a:sym typeface="Nunito"/>
              </a:rPr>
              <a:t> </a:t>
            </a:r>
            <a:r>
              <a:rPr lang="en-US" sz="2000" dirty="0" err="1">
                <a:latin typeface="Nunito"/>
                <a:ea typeface="Nunito"/>
                <a:cs typeface="Nunito"/>
                <a:sym typeface="Nunito"/>
              </a:rPr>
              <a:t>chỉ</a:t>
            </a:r>
            <a:r>
              <a:rPr lang="en-US" sz="2000" dirty="0">
                <a:latin typeface="Nunito"/>
                <a:ea typeface="Nunito"/>
                <a:cs typeface="Nunito"/>
                <a:sym typeface="Nunito"/>
              </a:rPr>
              <a:t> </a:t>
            </a:r>
            <a:r>
              <a:rPr lang="en-US" sz="2000" dirty="0" err="1">
                <a:latin typeface="Nunito"/>
                <a:ea typeface="Nunito"/>
                <a:cs typeface="Nunito"/>
                <a:sym typeface="Nunito"/>
              </a:rPr>
              <a:t>phần</a:t>
            </a:r>
            <a:r>
              <a:rPr lang="en-US" sz="2000" dirty="0">
                <a:latin typeface="Nunito"/>
                <a:ea typeface="Nunito"/>
                <a:cs typeface="Nunito"/>
                <a:sym typeface="Nunito"/>
              </a:rPr>
              <a:t> </a:t>
            </a:r>
            <a:r>
              <a:rPr lang="en-US" sz="2000" dirty="0" err="1">
                <a:latin typeface="Nunito"/>
                <a:ea typeface="Nunito"/>
                <a:cs typeface="Nunito"/>
                <a:sym typeface="Nunito"/>
              </a:rPr>
              <a:t>mềm</a:t>
            </a:r>
            <a:r>
              <a:rPr lang="en-US" sz="2000" dirty="0">
                <a:latin typeface="Nunito"/>
                <a:ea typeface="Nunito"/>
                <a:cs typeface="Nunito"/>
                <a:sym typeface="Nunito"/>
              </a:rPr>
              <a:t>.</a:t>
            </a:r>
          </a:p>
        </p:txBody>
      </p:sp>
      <p:sp>
        <p:nvSpPr>
          <p:cNvPr id="5" name="TextBox 4"/>
          <p:cNvSpPr txBox="1"/>
          <p:nvPr/>
        </p:nvSpPr>
        <p:spPr>
          <a:xfrm>
            <a:off x="817419" y="2355094"/>
            <a:ext cx="6650182" cy="400110"/>
          </a:xfrm>
          <a:prstGeom prst="rect">
            <a:avLst/>
          </a:prstGeom>
          <a:noFill/>
        </p:spPr>
        <p:txBody>
          <a:bodyPr wrap="square" rtlCol="0">
            <a:spAutoFit/>
          </a:bodyPr>
          <a:lstStyle/>
          <a:p>
            <a:pPr lvl="0"/>
            <a:r>
              <a:rPr lang="en-US" sz="2000" dirty="0">
                <a:latin typeface="Nunito"/>
                <a:ea typeface="Nunito"/>
                <a:cs typeface="Nunito"/>
                <a:sym typeface="Nunito"/>
              </a:rPr>
              <a:t>UML </a:t>
            </a:r>
            <a:r>
              <a:rPr lang="en-US" sz="2000" dirty="0" err="1">
                <a:latin typeface="Nunito"/>
                <a:ea typeface="Nunito"/>
                <a:cs typeface="Nunito"/>
                <a:sym typeface="Nunito"/>
              </a:rPr>
              <a:t>hoạt</a:t>
            </a:r>
            <a:r>
              <a:rPr lang="en-US" sz="2000" dirty="0">
                <a:latin typeface="Nunito"/>
                <a:ea typeface="Nunito"/>
                <a:cs typeface="Nunito"/>
                <a:sym typeface="Nunito"/>
              </a:rPr>
              <a:t> </a:t>
            </a:r>
            <a:r>
              <a:rPr lang="en-US" sz="2000" dirty="0" err="1">
                <a:latin typeface="Nunito"/>
                <a:ea typeface="Nunito"/>
                <a:cs typeface="Nunito"/>
                <a:sym typeface="Nunito"/>
              </a:rPr>
              <a:t>động</a:t>
            </a:r>
            <a:r>
              <a:rPr lang="en-US" sz="2000" dirty="0">
                <a:latin typeface="Nunito"/>
                <a:ea typeface="Nunito"/>
                <a:cs typeface="Nunito"/>
                <a:sym typeface="Nunito"/>
              </a:rPr>
              <a:t> </a:t>
            </a:r>
            <a:r>
              <a:rPr lang="en-US" sz="2000" dirty="0" err="1">
                <a:latin typeface="Nunito"/>
                <a:ea typeface="Nunito"/>
                <a:cs typeface="Nunito"/>
                <a:sym typeface="Nunito"/>
              </a:rPr>
              <a:t>cho</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hệ</a:t>
            </a:r>
            <a:r>
              <a:rPr lang="en-US" sz="2000" dirty="0">
                <a:latin typeface="Nunito"/>
                <a:ea typeface="Nunito"/>
                <a:cs typeface="Nunito"/>
                <a:sym typeface="Nunito"/>
              </a:rPr>
              <a:t> </a:t>
            </a:r>
            <a:r>
              <a:rPr lang="en-US" sz="2000" dirty="0" err="1">
                <a:latin typeface="Nunito"/>
                <a:ea typeface="Nunito"/>
                <a:cs typeface="Nunito"/>
                <a:sym typeface="Nunito"/>
              </a:rPr>
              <a:t>thống</a:t>
            </a:r>
            <a:r>
              <a:rPr lang="en-US" sz="2000" dirty="0">
                <a:latin typeface="Nunito"/>
                <a:ea typeface="Nunito"/>
                <a:cs typeface="Nunito"/>
                <a:sym typeface="Nunito"/>
              </a:rPr>
              <a:t> </a:t>
            </a:r>
            <a:r>
              <a:rPr lang="en-US" sz="2000" dirty="0" err="1">
                <a:latin typeface="Nunito"/>
                <a:ea typeface="Nunito"/>
                <a:cs typeface="Nunito"/>
                <a:sym typeface="Nunito"/>
              </a:rPr>
              <a:t>nhỏ</a:t>
            </a:r>
            <a:r>
              <a:rPr lang="en-US" sz="2000" dirty="0">
                <a:latin typeface="Nunito"/>
                <a:ea typeface="Nunito"/>
                <a:cs typeface="Nunito"/>
                <a:sym typeface="Nunito"/>
              </a:rPr>
              <a:t> </a:t>
            </a:r>
            <a:r>
              <a:rPr lang="en-US" sz="2000" dirty="0" err="1">
                <a:latin typeface="Nunito"/>
                <a:ea typeface="Nunito"/>
                <a:cs typeface="Nunito"/>
                <a:sym typeface="Nunito"/>
              </a:rPr>
              <a:t>và</a:t>
            </a:r>
            <a:r>
              <a:rPr lang="en-US" sz="2000" dirty="0">
                <a:latin typeface="Nunito"/>
                <a:ea typeface="Nunito"/>
                <a:cs typeface="Nunito"/>
                <a:sym typeface="Nunito"/>
              </a:rPr>
              <a:t> </a:t>
            </a:r>
            <a:r>
              <a:rPr lang="en-US" sz="2000" dirty="0" err="1">
                <a:latin typeface="Nunito"/>
                <a:ea typeface="Nunito"/>
                <a:cs typeface="Nunito"/>
                <a:sym typeface="Nunito"/>
              </a:rPr>
              <a:t>lớn</a:t>
            </a:r>
            <a:r>
              <a:rPr lang="en-US" sz="2000" dirty="0">
                <a:latin typeface="Nunito"/>
                <a:ea typeface="Nunito"/>
                <a:cs typeface="Nunito"/>
                <a:sym typeface="Nunito"/>
              </a:rPr>
              <a:t>.</a:t>
            </a:r>
          </a:p>
        </p:txBody>
      </p:sp>
      <p:sp>
        <p:nvSpPr>
          <p:cNvPr id="6" name="TextBox 5"/>
          <p:cNvSpPr txBox="1"/>
          <p:nvPr/>
        </p:nvSpPr>
        <p:spPr>
          <a:xfrm>
            <a:off x="817419" y="2671389"/>
            <a:ext cx="7710054" cy="707886"/>
          </a:xfrm>
          <a:prstGeom prst="rect">
            <a:avLst/>
          </a:prstGeom>
          <a:noFill/>
        </p:spPr>
        <p:txBody>
          <a:bodyPr wrap="square" rtlCol="0">
            <a:spAutoFit/>
          </a:bodyPr>
          <a:lstStyle/>
          <a:p>
            <a:pPr lvl="0"/>
            <a:r>
              <a:rPr lang="vi-VN" sz="2000" dirty="0">
                <a:latin typeface="Nunito"/>
                <a:ea typeface="Nunito"/>
                <a:cs typeface="Nunito"/>
                <a:sym typeface="Nunito"/>
              </a:rPr>
              <a:t>UML có nghĩa là con người và các công cụ phần mềm có thể hiểu được</a:t>
            </a:r>
            <a:r>
              <a:rPr lang="en-US" sz="2000" dirty="0">
                <a:latin typeface="Nunito"/>
                <a:ea typeface="Nunito"/>
                <a:cs typeface="Nunito"/>
                <a:sym typeface="Nunito"/>
              </a:rPr>
              <a:t>.</a:t>
            </a:r>
            <a:endParaRPr lang="vi-VN" sz="2000" dirty="0">
              <a:latin typeface="Nunito"/>
              <a:ea typeface="Nunito"/>
              <a:cs typeface="Nunito"/>
              <a:sym typeface="Nunito"/>
            </a:endParaRPr>
          </a:p>
        </p:txBody>
      </p:sp>
      <p:sp>
        <p:nvSpPr>
          <p:cNvPr id="7" name="TextBox 6"/>
          <p:cNvSpPr txBox="1"/>
          <p:nvPr/>
        </p:nvSpPr>
        <p:spPr>
          <a:xfrm>
            <a:off x="817419" y="3326726"/>
            <a:ext cx="7876308" cy="707886"/>
          </a:xfrm>
          <a:prstGeom prst="rect">
            <a:avLst/>
          </a:prstGeom>
          <a:noFill/>
        </p:spPr>
        <p:txBody>
          <a:bodyPr wrap="square" rtlCol="0">
            <a:spAutoFit/>
          </a:bodyPr>
          <a:lstStyle/>
          <a:p>
            <a:pPr lvl="0"/>
            <a:r>
              <a:rPr lang="vi-VN" sz="2000" dirty="0">
                <a:latin typeface="Nunito"/>
                <a:ea typeface="Nunito"/>
                <a:cs typeface="Nunito"/>
                <a:sym typeface="Nunito"/>
              </a:rPr>
              <a:t>UML hợp nhất cả phương pháp tiếp cận hướng đối tượng và hướng không đối tượng trong phát triển hệ thống.</a:t>
            </a:r>
          </a:p>
        </p:txBody>
      </p:sp>
      <p:sp>
        <p:nvSpPr>
          <p:cNvPr id="13" name="Google Shape;743;p51"/>
          <p:cNvSpPr/>
          <p:nvPr/>
        </p:nvSpPr>
        <p:spPr>
          <a:xfrm>
            <a:off x="584943" y="2031685"/>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3;p51"/>
          <p:cNvSpPr/>
          <p:nvPr/>
        </p:nvSpPr>
        <p:spPr>
          <a:xfrm>
            <a:off x="584943" y="2307104"/>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3;p51"/>
          <p:cNvSpPr/>
          <p:nvPr/>
        </p:nvSpPr>
        <p:spPr>
          <a:xfrm>
            <a:off x="584943" y="2663155"/>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3;p51"/>
          <p:cNvSpPr/>
          <p:nvPr/>
        </p:nvSpPr>
        <p:spPr>
          <a:xfrm>
            <a:off x="584943" y="3320343"/>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9;p51"/>
          <p:cNvSpPr/>
          <p:nvPr/>
        </p:nvSpPr>
        <p:spPr>
          <a:xfrm>
            <a:off x="595750" y="4072680"/>
            <a:ext cx="415632" cy="346920"/>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p:cNvSpPr txBox="1"/>
          <p:nvPr/>
        </p:nvSpPr>
        <p:spPr>
          <a:xfrm>
            <a:off x="1011382" y="3942441"/>
            <a:ext cx="6831074" cy="707886"/>
          </a:xfrm>
          <a:prstGeom prst="rect">
            <a:avLst/>
          </a:prstGeom>
          <a:noFill/>
        </p:spPr>
        <p:txBody>
          <a:bodyPr wrap="square" rtlCol="0">
            <a:spAutoFit/>
          </a:bodyPr>
          <a:lstStyle/>
          <a:p>
            <a:r>
              <a:rPr lang="en-US" sz="2000" b="1" dirty="0" err="1">
                <a:solidFill>
                  <a:srgbClr val="0000FF"/>
                </a:solidFill>
                <a:latin typeface="Nunito" panose="020B0604020202020204" charset="0"/>
              </a:rPr>
              <a:t>Bạn</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có</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thể</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sử</a:t>
            </a:r>
            <a:r>
              <a:rPr lang="en-US" sz="2000" b="1" dirty="0">
                <a:solidFill>
                  <a:srgbClr val="0000FF"/>
                </a:solidFill>
                <a:latin typeface="Nunito" panose="020B0604020202020204" charset="0"/>
              </a:rPr>
              <a:t> UML </a:t>
            </a:r>
            <a:r>
              <a:rPr lang="en-US" sz="2000" b="1" dirty="0" err="1">
                <a:solidFill>
                  <a:srgbClr val="0000FF"/>
                </a:solidFill>
                <a:latin typeface="Nunito" panose="020B0604020202020204" charset="0"/>
              </a:rPr>
              <a:t>cho</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các</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hệ</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thống</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truyền</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thông</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hướng</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đối</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tượng</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và</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hỗn</a:t>
            </a:r>
            <a:r>
              <a:rPr lang="en-US" sz="2000" b="1" dirty="0">
                <a:solidFill>
                  <a:srgbClr val="0000FF"/>
                </a:solidFill>
                <a:latin typeface="Nunito" panose="020B0604020202020204" charset="0"/>
              </a:rPr>
              <a:t> </a:t>
            </a:r>
            <a:r>
              <a:rPr lang="en-US" sz="2000" b="1" dirty="0" err="1">
                <a:solidFill>
                  <a:srgbClr val="0000FF"/>
                </a:solidFill>
                <a:latin typeface="Nunito" panose="020B0604020202020204" charset="0"/>
              </a:rPr>
              <a:t>hợp</a:t>
            </a:r>
            <a:endParaRPr lang="en-US" sz="2000" dirty="0">
              <a:latin typeface="Nunito" panose="020B0604020202020204" charset="0"/>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randombar(horizontal)">
                                      <p:cBhvr>
                                        <p:cTn id="7" dur="5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p:cTn id="60" dur="500" fill="hold"/>
                                        <p:tgtEl>
                                          <p:spTgt spid="16"/>
                                        </p:tgtEl>
                                        <p:attrNameLst>
                                          <p:attrName>ppt_w</p:attrName>
                                        </p:attrNameLst>
                                      </p:cBhvr>
                                      <p:tavLst>
                                        <p:tav tm="0">
                                          <p:val>
                                            <p:fltVal val="0"/>
                                          </p:val>
                                        </p:tav>
                                        <p:tav tm="100000">
                                          <p:val>
                                            <p:strVal val="#ppt_w"/>
                                          </p:val>
                                        </p:tav>
                                      </p:tavLst>
                                    </p:anim>
                                    <p:anim calcmode="lin" valueType="num">
                                      <p:cBhvr>
                                        <p:cTn id="61" dur="500" fill="hold"/>
                                        <p:tgtEl>
                                          <p:spTgt spid="16"/>
                                        </p:tgtEl>
                                        <p:attrNameLst>
                                          <p:attrName>ppt_h</p:attrName>
                                        </p:attrNameLst>
                                      </p:cBhvr>
                                      <p:tavLst>
                                        <p:tav tm="0">
                                          <p:val>
                                            <p:fltVal val="0"/>
                                          </p:val>
                                        </p:tav>
                                        <p:tav tm="100000">
                                          <p:val>
                                            <p:strVal val="#ppt_h"/>
                                          </p:val>
                                        </p:tav>
                                      </p:tavLst>
                                    </p:anim>
                                    <p:animEffect transition="in" filter="fade">
                                      <p:cBhvr>
                                        <p:cTn id="62" dur="500"/>
                                        <p:tgtEl>
                                          <p:spTgt spid="1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p:cTn id="65" dur="500" fill="hold"/>
                                        <p:tgtEl>
                                          <p:spTgt spid="7"/>
                                        </p:tgtEl>
                                        <p:attrNameLst>
                                          <p:attrName>ppt_w</p:attrName>
                                        </p:attrNameLst>
                                      </p:cBhvr>
                                      <p:tavLst>
                                        <p:tav tm="0">
                                          <p:val>
                                            <p:fltVal val="0"/>
                                          </p:val>
                                        </p:tav>
                                        <p:tav tm="100000">
                                          <p:val>
                                            <p:strVal val="#ppt_w"/>
                                          </p:val>
                                        </p:tav>
                                      </p:tavLst>
                                    </p:anim>
                                    <p:anim calcmode="lin" valueType="num">
                                      <p:cBhvr>
                                        <p:cTn id="66" dur="500" fill="hold"/>
                                        <p:tgtEl>
                                          <p:spTgt spid="7"/>
                                        </p:tgtEl>
                                        <p:attrNameLst>
                                          <p:attrName>ppt_h</p:attrName>
                                        </p:attrNameLst>
                                      </p:cBhvr>
                                      <p:tavLst>
                                        <p:tav tm="0">
                                          <p:val>
                                            <p:fltVal val="0"/>
                                          </p:val>
                                        </p:tav>
                                        <p:tav tm="100000">
                                          <p:val>
                                            <p:strVal val="#ppt_h"/>
                                          </p:val>
                                        </p:tav>
                                      </p:tavLst>
                                    </p:anim>
                                    <p:animEffect transition="in" filter="fade">
                                      <p:cBhvr>
                                        <p:cTn id="67" dur="500"/>
                                        <p:tgtEl>
                                          <p:spTgt spid="7"/>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ntr" presetSubtype="0"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p:cTn id="72" dur="1000" fill="hold"/>
                                        <p:tgtEl>
                                          <p:spTgt spid="19"/>
                                        </p:tgtEl>
                                        <p:attrNameLst>
                                          <p:attrName>ppt_w</p:attrName>
                                        </p:attrNameLst>
                                      </p:cBhvr>
                                      <p:tavLst>
                                        <p:tav tm="0">
                                          <p:val>
                                            <p:fltVal val="0"/>
                                          </p:val>
                                        </p:tav>
                                        <p:tav tm="100000">
                                          <p:val>
                                            <p:strVal val="#ppt_w"/>
                                          </p:val>
                                        </p:tav>
                                      </p:tavLst>
                                    </p:anim>
                                    <p:anim calcmode="lin" valueType="num">
                                      <p:cBhvr>
                                        <p:cTn id="73" dur="1000" fill="hold"/>
                                        <p:tgtEl>
                                          <p:spTgt spid="19"/>
                                        </p:tgtEl>
                                        <p:attrNameLst>
                                          <p:attrName>ppt_h</p:attrName>
                                        </p:attrNameLst>
                                      </p:cBhvr>
                                      <p:tavLst>
                                        <p:tav tm="0">
                                          <p:val>
                                            <p:fltVal val="0"/>
                                          </p:val>
                                        </p:tav>
                                        <p:tav tm="100000">
                                          <p:val>
                                            <p:strVal val="#ppt_h"/>
                                          </p:val>
                                        </p:tav>
                                      </p:tavLst>
                                    </p:anim>
                                    <p:anim calcmode="lin" valueType="num">
                                      <p:cBhvr>
                                        <p:cTn id="74" dur="1000" fill="hold"/>
                                        <p:tgtEl>
                                          <p:spTgt spid="19"/>
                                        </p:tgtEl>
                                        <p:attrNameLst>
                                          <p:attrName>style.rotation</p:attrName>
                                        </p:attrNameLst>
                                      </p:cBhvr>
                                      <p:tavLst>
                                        <p:tav tm="0">
                                          <p:val>
                                            <p:fltVal val="90"/>
                                          </p:val>
                                        </p:tav>
                                        <p:tav tm="100000">
                                          <p:val>
                                            <p:fltVal val="0"/>
                                          </p:val>
                                        </p:tav>
                                      </p:tavLst>
                                    </p:anim>
                                    <p:animEffect transition="in" filter="fade">
                                      <p:cBhvr>
                                        <p:cTn id="75" dur="1000"/>
                                        <p:tgtEl>
                                          <p:spTgt spid="19"/>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p:cTn id="78" dur="1000" fill="hold"/>
                                        <p:tgtEl>
                                          <p:spTgt spid="9"/>
                                        </p:tgtEl>
                                        <p:attrNameLst>
                                          <p:attrName>ppt_w</p:attrName>
                                        </p:attrNameLst>
                                      </p:cBhvr>
                                      <p:tavLst>
                                        <p:tav tm="0">
                                          <p:val>
                                            <p:fltVal val="0"/>
                                          </p:val>
                                        </p:tav>
                                        <p:tav tm="100000">
                                          <p:val>
                                            <p:strVal val="#ppt_w"/>
                                          </p:val>
                                        </p:tav>
                                      </p:tavLst>
                                    </p:anim>
                                    <p:anim calcmode="lin" valueType="num">
                                      <p:cBhvr>
                                        <p:cTn id="79" dur="1000" fill="hold"/>
                                        <p:tgtEl>
                                          <p:spTgt spid="9"/>
                                        </p:tgtEl>
                                        <p:attrNameLst>
                                          <p:attrName>ppt_h</p:attrName>
                                        </p:attrNameLst>
                                      </p:cBhvr>
                                      <p:tavLst>
                                        <p:tav tm="0">
                                          <p:val>
                                            <p:fltVal val="0"/>
                                          </p:val>
                                        </p:tav>
                                        <p:tav tm="100000">
                                          <p:val>
                                            <p:strVal val="#ppt_h"/>
                                          </p:val>
                                        </p:tav>
                                      </p:tavLst>
                                    </p:anim>
                                    <p:anim calcmode="lin" valueType="num">
                                      <p:cBhvr>
                                        <p:cTn id="80" dur="1000" fill="hold"/>
                                        <p:tgtEl>
                                          <p:spTgt spid="9"/>
                                        </p:tgtEl>
                                        <p:attrNameLst>
                                          <p:attrName>style.rotation</p:attrName>
                                        </p:attrNameLst>
                                      </p:cBhvr>
                                      <p:tavLst>
                                        <p:tav tm="0">
                                          <p:val>
                                            <p:fltVal val="90"/>
                                          </p:val>
                                        </p:tav>
                                        <p:tav tm="100000">
                                          <p:val>
                                            <p:fltVal val="0"/>
                                          </p:val>
                                        </p:tav>
                                      </p:tavLst>
                                    </p:anim>
                                    <p:animEffect transition="in" filter="fade">
                                      <p:cBhvr>
                                        <p:cTn id="8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p:bldP spid="3" grpId="0"/>
      <p:bldP spid="8" grpId="0" animBg="1"/>
      <p:bldP spid="4" grpId="0"/>
      <p:bldP spid="5" grpId="0"/>
      <p:bldP spid="6" grpId="0"/>
      <p:bldP spid="7" grpId="0"/>
      <p:bldP spid="13" grpId="0" animBg="1"/>
      <p:bldP spid="14" grpId="0" animBg="1"/>
      <p:bldP spid="15" grpId="0" animBg="1"/>
      <p:bldP spid="16" grpId="0" animBg="1"/>
      <p:bldP spid="19"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9"/>
          <p:cNvSpPr txBox="1">
            <a:spLocks noGrp="1"/>
          </p:cNvSpPr>
          <p:nvPr>
            <p:ph type="title"/>
          </p:nvPr>
        </p:nvSpPr>
        <p:spPr>
          <a:xfrm>
            <a:off x="716190" y="593546"/>
            <a:ext cx="7588681"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Các</a:t>
            </a:r>
            <a:r>
              <a:rPr lang="en-US" sz="3000" dirty="0">
                <a:latin typeface="Nunito"/>
                <a:ea typeface="Nunito"/>
                <a:cs typeface="Nunito"/>
                <a:sym typeface="Nunito"/>
              </a:rPr>
              <a:t> </a:t>
            </a:r>
            <a:r>
              <a:rPr lang="en-US" sz="3000" dirty="0" err="1">
                <a:latin typeface="Nunito"/>
                <a:ea typeface="Nunito"/>
                <a:cs typeface="Nunito"/>
                <a:sym typeface="Nunito"/>
              </a:rPr>
              <a:t>mục</a:t>
            </a:r>
            <a:r>
              <a:rPr lang="en-US" sz="3000" dirty="0">
                <a:latin typeface="Nunito"/>
                <a:ea typeface="Nunito"/>
                <a:cs typeface="Nunito"/>
                <a:sym typeface="Nunito"/>
              </a:rPr>
              <a:t> </a:t>
            </a:r>
            <a:r>
              <a:rPr lang="en-US" sz="3000" dirty="0" err="1">
                <a:latin typeface="Nunito"/>
                <a:ea typeface="Nunito"/>
                <a:cs typeface="Nunito"/>
                <a:sym typeface="Nunito"/>
              </a:rPr>
              <a:t>tiêu</a:t>
            </a:r>
            <a:r>
              <a:rPr lang="en-US" sz="3000" dirty="0">
                <a:latin typeface="Nunito"/>
                <a:ea typeface="Nunito"/>
                <a:cs typeface="Nunito"/>
                <a:sym typeface="Nunito"/>
              </a:rPr>
              <a:t> </a:t>
            </a:r>
            <a:r>
              <a:rPr lang="en-US" sz="3000" dirty="0" err="1">
                <a:latin typeface="Nunito"/>
                <a:ea typeface="Nunito"/>
                <a:cs typeface="Nunito"/>
                <a:sym typeface="Nunito"/>
              </a:rPr>
              <a:t>được</a:t>
            </a:r>
            <a:r>
              <a:rPr lang="en-US" sz="3000" dirty="0">
                <a:latin typeface="Nunito"/>
                <a:ea typeface="Nunito"/>
                <a:cs typeface="Nunito"/>
                <a:sym typeface="Nunito"/>
              </a:rPr>
              <a:t> </a:t>
            </a:r>
            <a:r>
              <a:rPr lang="en-US" sz="3000" dirty="0" err="1">
                <a:latin typeface="Nunito"/>
                <a:ea typeface="Nunito"/>
                <a:cs typeface="Nunito"/>
                <a:sym typeface="Nunito"/>
              </a:rPr>
              <a:t>cập</a:t>
            </a:r>
            <a:r>
              <a:rPr lang="en-US" sz="3000" dirty="0">
                <a:latin typeface="Nunito"/>
                <a:ea typeface="Nunito"/>
                <a:cs typeface="Nunito"/>
                <a:sym typeface="Nunito"/>
              </a:rPr>
              <a:t> </a:t>
            </a:r>
            <a:r>
              <a:rPr lang="en-US" sz="3000" dirty="0" err="1">
                <a:latin typeface="Nunito"/>
                <a:ea typeface="Nunito"/>
                <a:cs typeface="Nunito"/>
                <a:sym typeface="Nunito"/>
              </a:rPr>
              <a:t>nhật</a:t>
            </a:r>
            <a:r>
              <a:rPr lang="en-US" sz="3000" dirty="0">
                <a:latin typeface="Nunito"/>
                <a:ea typeface="Nunito"/>
                <a:cs typeface="Nunito"/>
                <a:sym typeface="Nunito"/>
              </a:rPr>
              <a:t> </a:t>
            </a:r>
            <a:r>
              <a:rPr lang="en-US" sz="3000" dirty="0" err="1">
                <a:latin typeface="Nunito"/>
                <a:ea typeface="Nunito"/>
                <a:cs typeface="Nunito"/>
                <a:sym typeface="Nunito"/>
              </a:rPr>
              <a:t>cho</a:t>
            </a:r>
            <a:r>
              <a:rPr lang="en-US" sz="3000" dirty="0">
                <a:latin typeface="Nunito"/>
                <a:ea typeface="Nunito"/>
                <a:cs typeface="Nunito"/>
                <a:sym typeface="Nunito"/>
              </a:rPr>
              <a:t> UML</a:t>
            </a:r>
            <a:endParaRPr sz="3000" dirty="0">
              <a:latin typeface="Nunito"/>
              <a:ea typeface="Nunito"/>
              <a:cs typeface="Nunito"/>
              <a:sym typeface="Nunito"/>
            </a:endParaRPr>
          </a:p>
        </p:txBody>
      </p:sp>
      <p:sp>
        <p:nvSpPr>
          <p:cNvPr id="250" name="Google Shape;250;p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13</a:t>
            </a:fld>
            <a:endParaRPr/>
          </a:p>
        </p:txBody>
      </p:sp>
      <p:sp>
        <p:nvSpPr>
          <p:cNvPr id="251" name="Google Shape;251;p9"/>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735;p51"/>
          <p:cNvSpPr/>
          <p:nvPr/>
        </p:nvSpPr>
        <p:spPr>
          <a:xfrm>
            <a:off x="480663" y="1160810"/>
            <a:ext cx="471054" cy="393611"/>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522740" y="1160810"/>
            <a:ext cx="8174759" cy="707886"/>
          </a:xfrm>
          <a:prstGeom prst="rect">
            <a:avLst/>
          </a:prstGeom>
          <a:noFill/>
        </p:spPr>
        <p:txBody>
          <a:bodyPr wrap="square" rtlCol="0">
            <a:spAutoFit/>
          </a:bodyPr>
          <a:lstStyle/>
          <a:p>
            <a:pPr marL="457200" lvl="0" indent="-457200">
              <a:buFont typeface="+mj-lt"/>
              <a:buAutoNum type="arabicPeriod"/>
            </a:pPr>
            <a:r>
              <a:rPr lang="en-US" sz="2000" dirty="0" err="1">
                <a:latin typeface="Nunito" panose="020B0604020202020204" charset="0"/>
              </a:rPr>
              <a:t>Cung</a:t>
            </a:r>
            <a:r>
              <a:rPr lang="en-US" sz="2000" dirty="0">
                <a:latin typeface="Nunito" panose="020B0604020202020204" charset="0"/>
              </a:rPr>
              <a:t> </a:t>
            </a:r>
            <a:r>
              <a:rPr lang="en-US" sz="2000" dirty="0" err="1">
                <a:latin typeface="Nunito" panose="020B0604020202020204" charset="0"/>
              </a:rPr>
              <a:t>cấp</a:t>
            </a:r>
            <a:r>
              <a:rPr lang="en-US" sz="2000" dirty="0">
                <a:latin typeface="Nunito" panose="020B0604020202020204" charset="0"/>
              </a:rPr>
              <a:t> </a:t>
            </a:r>
            <a:r>
              <a:rPr lang="en-US" sz="2000" dirty="0" err="1">
                <a:latin typeface="Nunito" panose="020B0604020202020204" charset="0"/>
              </a:rPr>
              <a:t>ngôn</a:t>
            </a:r>
            <a:r>
              <a:rPr lang="en-US" sz="2000" dirty="0">
                <a:latin typeface="Nunito" panose="020B0604020202020204" charset="0"/>
              </a:rPr>
              <a:t> </a:t>
            </a:r>
            <a:r>
              <a:rPr lang="en-US" sz="2000" dirty="0" err="1">
                <a:latin typeface="Nunito" panose="020B0604020202020204" charset="0"/>
              </a:rPr>
              <a:t>ngữ</a:t>
            </a:r>
            <a:r>
              <a:rPr lang="en-US" sz="2000" dirty="0">
                <a:latin typeface="Nunito" panose="020B0604020202020204" charset="0"/>
              </a:rPr>
              <a:t> </a:t>
            </a:r>
            <a:r>
              <a:rPr lang="en-US" sz="2000" dirty="0" err="1">
                <a:latin typeface="Nunito" panose="020B0604020202020204" charset="0"/>
              </a:rPr>
              <a:t>trực</a:t>
            </a:r>
            <a:r>
              <a:rPr lang="en-US" sz="2000" dirty="0">
                <a:latin typeface="Nunito" panose="020B0604020202020204" charset="0"/>
              </a:rPr>
              <a:t> </a:t>
            </a:r>
            <a:r>
              <a:rPr lang="en-US" sz="2000" dirty="0" err="1">
                <a:latin typeface="Nunito" panose="020B0604020202020204" charset="0"/>
              </a:rPr>
              <a:t>quan</a:t>
            </a:r>
            <a:r>
              <a:rPr lang="en-US" sz="2000" dirty="0">
                <a:latin typeface="Nunito" panose="020B0604020202020204" charset="0"/>
              </a:rPr>
              <a:t> </a:t>
            </a:r>
            <a:r>
              <a:rPr lang="en-US" sz="2000" dirty="0" err="1">
                <a:latin typeface="Nunito" panose="020B0604020202020204" charset="0"/>
              </a:rPr>
              <a:t>để</a:t>
            </a:r>
            <a:r>
              <a:rPr lang="en-US" sz="2000" dirty="0">
                <a:latin typeface="Nunito" panose="020B0604020202020204" charset="0"/>
              </a:rPr>
              <a:t> </a:t>
            </a:r>
            <a:r>
              <a:rPr lang="en-US" sz="2000" dirty="0" err="1">
                <a:latin typeface="Nunito" panose="020B0604020202020204" charset="0"/>
              </a:rPr>
              <a:t>phát</a:t>
            </a:r>
            <a:r>
              <a:rPr lang="en-US" sz="2000" dirty="0">
                <a:latin typeface="Nunito" panose="020B0604020202020204" charset="0"/>
              </a:rPr>
              <a:t> </a:t>
            </a:r>
            <a:r>
              <a:rPr lang="en-US" sz="2000" dirty="0" err="1">
                <a:latin typeface="Nunito" panose="020B0604020202020204" charset="0"/>
              </a:rPr>
              <a:t>triển</a:t>
            </a:r>
            <a:r>
              <a:rPr lang="en-US" sz="2000" dirty="0">
                <a:latin typeface="Nunito" panose="020B0604020202020204" charset="0"/>
              </a:rPr>
              <a:t> </a:t>
            </a:r>
            <a:r>
              <a:rPr lang="en-US" sz="2000" dirty="0" err="1">
                <a:latin typeface="Nunito" panose="020B0604020202020204" charset="0"/>
              </a:rPr>
              <a:t>và</a:t>
            </a:r>
            <a:r>
              <a:rPr lang="en-US" sz="2000" dirty="0">
                <a:latin typeface="Nunito" panose="020B0604020202020204" charset="0"/>
              </a:rPr>
              <a:t> </a:t>
            </a:r>
            <a:r>
              <a:rPr lang="en-US" sz="2000" err="1">
                <a:latin typeface="Nunito" panose="020B0604020202020204" charset="0"/>
              </a:rPr>
              <a:t>trao</a:t>
            </a:r>
            <a:r>
              <a:rPr lang="en-US" sz="2000">
                <a:latin typeface="Nunito" panose="020B0604020202020204" charset="0"/>
              </a:rPr>
              <a:t> đổi </a:t>
            </a:r>
            <a:r>
              <a:rPr lang="en-US" sz="2000" dirty="0" err="1">
                <a:latin typeface="Nunito" panose="020B0604020202020204" charset="0"/>
              </a:rPr>
              <a:t>mô</a:t>
            </a:r>
            <a:r>
              <a:rPr lang="en-US" sz="2000" dirty="0">
                <a:latin typeface="Nunito" panose="020B0604020202020204" charset="0"/>
              </a:rPr>
              <a:t> </a:t>
            </a:r>
            <a:r>
              <a:rPr lang="en-US" sz="2000" dirty="0" err="1">
                <a:latin typeface="Nunito" panose="020B0604020202020204" charset="0"/>
              </a:rPr>
              <a:t>hình</a:t>
            </a:r>
            <a:r>
              <a:rPr lang="en-US" sz="2000" dirty="0">
                <a:latin typeface="Nunito" panose="020B0604020202020204" charset="0"/>
              </a:rPr>
              <a:t> </a:t>
            </a:r>
            <a:r>
              <a:rPr lang="en-US" sz="2000" dirty="0" err="1">
                <a:latin typeface="Nunito" panose="020B0604020202020204" charset="0"/>
              </a:rPr>
              <a:t>hữu</a:t>
            </a:r>
            <a:r>
              <a:rPr lang="en-US" sz="2000" dirty="0">
                <a:latin typeface="Nunito" panose="020B0604020202020204" charset="0"/>
              </a:rPr>
              <a:t> </a:t>
            </a:r>
            <a:r>
              <a:rPr lang="en-US" sz="2000" dirty="0" err="1">
                <a:latin typeface="Nunito" panose="020B0604020202020204" charset="0"/>
              </a:rPr>
              <a:t>ích</a:t>
            </a:r>
            <a:r>
              <a:rPr lang="en-US" sz="2000" dirty="0">
                <a:latin typeface="Nunito" panose="020B0604020202020204" charset="0"/>
              </a:rPr>
              <a:t>.</a:t>
            </a:r>
          </a:p>
        </p:txBody>
      </p:sp>
      <p:sp>
        <p:nvSpPr>
          <p:cNvPr id="4" name="TextBox 3"/>
          <p:cNvSpPr txBox="1"/>
          <p:nvPr/>
        </p:nvSpPr>
        <p:spPr>
          <a:xfrm>
            <a:off x="548741" y="1743616"/>
            <a:ext cx="8046517" cy="707886"/>
          </a:xfrm>
          <a:prstGeom prst="rect">
            <a:avLst/>
          </a:prstGeom>
          <a:noFill/>
        </p:spPr>
        <p:txBody>
          <a:bodyPr wrap="square" rtlCol="0">
            <a:spAutoFit/>
          </a:bodyPr>
          <a:lstStyle/>
          <a:p>
            <a:pPr marL="457200" lvl="0" indent="-457200">
              <a:buFont typeface="+mj-lt"/>
              <a:buAutoNum type="arabicPeriod" startAt="2"/>
            </a:pPr>
            <a:r>
              <a:rPr lang="vi-VN" sz="2000" dirty="0">
                <a:latin typeface="Nunito" panose="020B0604020202020204" charset="0"/>
              </a:rPr>
              <a:t>Cung cấp khả năng mở rộng và cơ chế chuyên môn hoá để</a:t>
            </a:r>
            <a:r>
              <a:rPr lang="en-US" sz="2000" dirty="0">
                <a:latin typeface="Nunito" panose="020B0604020202020204" charset="0"/>
              </a:rPr>
              <a:t> </a:t>
            </a:r>
            <a:r>
              <a:rPr lang="vi-VN" sz="2000" dirty="0">
                <a:latin typeface="Nunito" panose="020B0604020202020204" charset="0"/>
              </a:rPr>
              <a:t>mở rộng lõi các khái niệm.</a:t>
            </a:r>
          </a:p>
        </p:txBody>
      </p:sp>
      <p:sp>
        <p:nvSpPr>
          <p:cNvPr id="5" name="TextBox 4"/>
          <p:cNvSpPr txBox="1"/>
          <p:nvPr/>
        </p:nvSpPr>
        <p:spPr>
          <a:xfrm>
            <a:off x="522740" y="2309443"/>
            <a:ext cx="8291901" cy="707886"/>
          </a:xfrm>
          <a:prstGeom prst="rect">
            <a:avLst/>
          </a:prstGeom>
          <a:noFill/>
        </p:spPr>
        <p:txBody>
          <a:bodyPr wrap="square" rtlCol="0">
            <a:spAutoFit/>
          </a:bodyPr>
          <a:lstStyle/>
          <a:p>
            <a:pPr marL="457200" lvl="0" indent="-457200">
              <a:buFont typeface="+mj-lt"/>
              <a:buAutoNum type="arabicPeriod" startAt="3"/>
            </a:pPr>
            <a:r>
              <a:rPr lang="vi-VN" sz="2000" dirty="0">
                <a:latin typeface="Nunito" panose="020B0604020202020204" charset="0"/>
              </a:rPr>
              <a:t>Hỗ trợ các thông số kỹ thuật độc lập với chương trình cụ thể ng</a:t>
            </a:r>
            <a:r>
              <a:rPr lang="en-US" sz="2000" dirty="0" err="1">
                <a:latin typeface="Nunito" panose="020B0604020202020204" charset="0"/>
              </a:rPr>
              <a:t>ôn</a:t>
            </a:r>
            <a:r>
              <a:rPr lang="vi-VN" sz="2000" dirty="0">
                <a:latin typeface="Nunito" panose="020B0604020202020204" charset="0"/>
              </a:rPr>
              <a:t> ngữ và quy trình phát triển.</a:t>
            </a:r>
          </a:p>
        </p:txBody>
      </p:sp>
      <p:sp>
        <p:nvSpPr>
          <p:cNvPr id="7" name="TextBox 6"/>
          <p:cNvSpPr txBox="1"/>
          <p:nvPr/>
        </p:nvSpPr>
        <p:spPr>
          <a:xfrm>
            <a:off x="522740" y="2894602"/>
            <a:ext cx="7925865" cy="400110"/>
          </a:xfrm>
          <a:prstGeom prst="rect">
            <a:avLst/>
          </a:prstGeom>
          <a:noFill/>
        </p:spPr>
        <p:txBody>
          <a:bodyPr wrap="square" rtlCol="0">
            <a:spAutoFit/>
          </a:bodyPr>
          <a:lstStyle/>
          <a:p>
            <a:pPr marL="457200" lvl="0" indent="-457200">
              <a:buFont typeface="+mj-lt"/>
              <a:buAutoNum type="arabicPeriod" startAt="4"/>
            </a:pPr>
            <a:r>
              <a:rPr lang="vi-VN" sz="2000" dirty="0">
                <a:latin typeface="Nunito" panose="020B0604020202020204" charset="0"/>
              </a:rPr>
              <a:t>Cung cấp cơ sở chính thức để hiểu ngôn ngữ mô hình hoá.</a:t>
            </a:r>
          </a:p>
        </p:txBody>
      </p:sp>
      <p:sp>
        <p:nvSpPr>
          <p:cNvPr id="8" name="TextBox 7"/>
          <p:cNvSpPr txBox="1"/>
          <p:nvPr/>
        </p:nvSpPr>
        <p:spPr>
          <a:xfrm>
            <a:off x="522740" y="3233052"/>
            <a:ext cx="7398327" cy="400110"/>
          </a:xfrm>
          <a:prstGeom prst="rect">
            <a:avLst/>
          </a:prstGeom>
          <a:noFill/>
        </p:spPr>
        <p:txBody>
          <a:bodyPr wrap="square" rtlCol="0">
            <a:spAutoFit/>
          </a:bodyPr>
          <a:lstStyle/>
          <a:p>
            <a:pPr marL="457200" lvl="0" indent="-457200">
              <a:buFont typeface="+mj-lt"/>
              <a:buAutoNum type="arabicPeriod" startAt="5"/>
            </a:pPr>
            <a:r>
              <a:rPr lang="vi-VN" sz="2000" dirty="0">
                <a:latin typeface="Nunito" panose="020B0604020202020204" charset="0"/>
              </a:rPr>
              <a:t>Khuyến khích sự phát triển của thị trường công cụ vật thể</a:t>
            </a:r>
            <a:r>
              <a:rPr lang="en-US" sz="2000" dirty="0">
                <a:latin typeface="Nunito" panose="020B0604020202020204" charset="0"/>
              </a:rPr>
              <a:t>.</a:t>
            </a:r>
            <a:endParaRPr lang="vi-VN" sz="2000" dirty="0">
              <a:latin typeface="Nunito" panose="020B0604020202020204" charset="0"/>
            </a:endParaRPr>
          </a:p>
        </p:txBody>
      </p:sp>
      <p:sp>
        <p:nvSpPr>
          <p:cNvPr id="13" name="Google Shape;735;p51"/>
          <p:cNvSpPr/>
          <p:nvPr/>
        </p:nvSpPr>
        <p:spPr>
          <a:xfrm>
            <a:off x="487041" y="1727218"/>
            <a:ext cx="471054" cy="393611"/>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5;p51"/>
          <p:cNvSpPr/>
          <p:nvPr/>
        </p:nvSpPr>
        <p:spPr>
          <a:xfrm>
            <a:off x="478714" y="2303050"/>
            <a:ext cx="471054" cy="393611"/>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5;p51"/>
          <p:cNvSpPr/>
          <p:nvPr/>
        </p:nvSpPr>
        <p:spPr>
          <a:xfrm>
            <a:off x="483429" y="3573012"/>
            <a:ext cx="471054" cy="393611"/>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5;p51"/>
          <p:cNvSpPr/>
          <p:nvPr/>
        </p:nvSpPr>
        <p:spPr>
          <a:xfrm>
            <a:off x="499210" y="2888209"/>
            <a:ext cx="471054" cy="393611"/>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p:cNvSpPr txBox="1"/>
          <p:nvPr/>
        </p:nvSpPr>
        <p:spPr>
          <a:xfrm>
            <a:off x="548741" y="3586995"/>
            <a:ext cx="7811403" cy="707886"/>
          </a:xfrm>
          <a:prstGeom prst="rect">
            <a:avLst/>
          </a:prstGeom>
          <a:noFill/>
        </p:spPr>
        <p:txBody>
          <a:bodyPr wrap="square" rtlCol="0">
            <a:spAutoFit/>
          </a:bodyPr>
          <a:lstStyle/>
          <a:p>
            <a:pPr marL="457200" lvl="0" indent="-457200">
              <a:buFont typeface="+mj-lt"/>
              <a:buAutoNum type="arabicPeriod" startAt="6"/>
            </a:pPr>
            <a:r>
              <a:rPr lang="vi-VN" sz="2000" dirty="0">
                <a:latin typeface="Nunito" panose="020B0604020202020204" charset="0"/>
              </a:rPr>
              <a:t>Hỗ trợ các khái niệm phát triển cấp cao hơn: </a:t>
            </a:r>
            <a:r>
              <a:rPr lang="en-US" sz="2000" dirty="0">
                <a:latin typeface="Nunito" panose="020B0604020202020204" charset="0"/>
              </a:rPr>
              <a:t>T</a:t>
            </a:r>
            <a:r>
              <a:rPr lang="vi-VN" sz="2000" dirty="0">
                <a:latin typeface="Nunito" panose="020B0604020202020204" charset="0"/>
              </a:rPr>
              <a:t>hành phần, cộng tác, khuôn khổ và mẫu.</a:t>
            </a:r>
          </a:p>
        </p:txBody>
      </p:sp>
      <p:sp>
        <p:nvSpPr>
          <p:cNvPr id="10" name="TextBox 9"/>
          <p:cNvSpPr txBox="1"/>
          <p:nvPr/>
        </p:nvSpPr>
        <p:spPr>
          <a:xfrm>
            <a:off x="548741" y="4213690"/>
            <a:ext cx="6761146" cy="400110"/>
          </a:xfrm>
          <a:prstGeom prst="rect">
            <a:avLst/>
          </a:prstGeom>
          <a:noFill/>
        </p:spPr>
        <p:txBody>
          <a:bodyPr wrap="square" rtlCol="0">
            <a:spAutoFit/>
          </a:bodyPr>
          <a:lstStyle/>
          <a:p>
            <a:pPr marL="457200" lvl="0" indent="-457200">
              <a:buFont typeface="+mj-lt"/>
              <a:buAutoNum type="arabicPeriod" startAt="7"/>
            </a:pPr>
            <a:r>
              <a:rPr lang="vi-VN" sz="2000" dirty="0">
                <a:latin typeface="Nunito" panose="020B0604020202020204" charset="0"/>
              </a:rPr>
              <a:t>Tích hợp các phương pháp hay nhất.</a:t>
            </a:r>
          </a:p>
        </p:txBody>
      </p:sp>
      <p:sp>
        <p:nvSpPr>
          <p:cNvPr id="19" name="Google Shape;735;p51"/>
          <p:cNvSpPr/>
          <p:nvPr/>
        </p:nvSpPr>
        <p:spPr>
          <a:xfrm>
            <a:off x="478714" y="4211664"/>
            <a:ext cx="471054" cy="393611"/>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5;p51"/>
          <p:cNvSpPr/>
          <p:nvPr/>
        </p:nvSpPr>
        <p:spPr>
          <a:xfrm>
            <a:off x="478714" y="3233052"/>
            <a:ext cx="471054" cy="393611"/>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randombar(horizontal)">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80">
                                          <p:stCondLst>
                                            <p:cond delay="0"/>
                                          </p:stCondLst>
                                        </p:cTn>
                                        <p:tgtEl>
                                          <p:spTgt spid="3"/>
                                        </p:tgtEl>
                                      </p:cBhvr>
                                    </p:animEffect>
                                    <p:anim calcmode="lin" valueType="num">
                                      <p:cBhvr>
                                        <p:cTn id="2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gtEl>
                                      </p:cBhvr>
                                      <p:to x="100000" y="60000"/>
                                    </p:animScale>
                                    <p:animScale>
                                      <p:cBhvr>
                                        <p:cTn id="35" dur="166" decel="50000">
                                          <p:stCondLst>
                                            <p:cond delay="676"/>
                                          </p:stCondLst>
                                        </p:cTn>
                                        <p:tgtEl>
                                          <p:spTgt spid="3"/>
                                        </p:tgtEl>
                                      </p:cBhvr>
                                      <p:to x="100000" y="100000"/>
                                    </p:animScale>
                                    <p:animScale>
                                      <p:cBhvr>
                                        <p:cTn id="36" dur="26">
                                          <p:stCondLst>
                                            <p:cond delay="1312"/>
                                          </p:stCondLst>
                                        </p:cTn>
                                        <p:tgtEl>
                                          <p:spTgt spid="3"/>
                                        </p:tgtEl>
                                      </p:cBhvr>
                                      <p:to x="100000" y="80000"/>
                                    </p:animScale>
                                    <p:animScale>
                                      <p:cBhvr>
                                        <p:cTn id="37" dur="166" decel="50000">
                                          <p:stCondLst>
                                            <p:cond delay="1338"/>
                                          </p:stCondLst>
                                        </p:cTn>
                                        <p:tgtEl>
                                          <p:spTgt spid="3"/>
                                        </p:tgtEl>
                                      </p:cBhvr>
                                      <p:to x="100000" y="100000"/>
                                    </p:animScale>
                                    <p:animScale>
                                      <p:cBhvr>
                                        <p:cTn id="38" dur="26">
                                          <p:stCondLst>
                                            <p:cond delay="1642"/>
                                          </p:stCondLst>
                                        </p:cTn>
                                        <p:tgtEl>
                                          <p:spTgt spid="3"/>
                                        </p:tgtEl>
                                      </p:cBhvr>
                                      <p:to x="100000" y="90000"/>
                                    </p:animScale>
                                    <p:animScale>
                                      <p:cBhvr>
                                        <p:cTn id="39" dur="166" decel="50000">
                                          <p:stCondLst>
                                            <p:cond delay="1668"/>
                                          </p:stCondLst>
                                        </p:cTn>
                                        <p:tgtEl>
                                          <p:spTgt spid="3"/>
                                        </p:tgtEl>
                                      </p:cBhvr>
                                      <p:to x="100000" y="100000"/>
                                    </p:animScale>
                                    <p:animScale>
                                      <p:cBhvr>
                                        <p:cTn id="40" dur="26">
                                          <p:stCondLst>
                                            <p:cond delay="1808"/>
                                          </p:stCondLst>
                                        </p:cTn>
                                        <p:tgtEl>
                                          <p:spTgt spid="3"/>
                                        </p:tgtEl>
                                      </p:cBhvr>
                                      <p:to x="100000" y="95000"/>
                                    </p:animScale>
                                    <p:animScale>
                                      <p:cBhvr>
                                        <p:cTn id="41" dur="166" decel="50000">
                                          <p:stCondLst>
                                            <p:cond delay="1834"/>
                                          </p:stCondLst>
                                        </p:cTn>
                                        <p:tgtEl>
                                          <p:spTgt spid="3"/>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80">
                                          <p:stCondLst>
                                            <p:cond delay="0"/>
                                          </p:stCondLst>
                                        </p:cTn>
                                        <p:tgtEl>
                                          <p:spTgt spid="4"/>
                                        </p:tgtEl>
                                      </p:cBhvr>
                                    </p:animEffect>
                                    <p:anim calcmode="lin" valueType="num">
                                      <p:cBhvr>
                                        <p:cTn id="4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52" dur="26">
                                          <p:stCondLst>
                                            <p:cond delay="650"/>
                                          </p:stCondLst>
                                        </p:cTn>
                                        <p:tgtEl>
                                          <p:spTgt spid="4"/>
                                        </p:tgtEl>
                                      </p:cBhvr>
                                      <p:to x="100000" y="60000"/>
                                    </p:animScale>
                                    <p:animScale>
                                      <p:cBhvr>
                                        <p:cTn id="53" dur="166" decel="50000">
                                          <p:stCondLst>
                                            <p:cond delay="676"/>
                                          </p:stCondLst>
                                        </p:cTn>
                                        <p:tgtEl>
                                          <p:spTgt spid="4"/>
                                        </p:tgtEl>
                                      </p:cBhvr>
                                      <p:to x="100000" y="100000"/>
                                    </p:animScale>
                                    <p:animScale>
                                      <p:cBhvr>
                                        <p:cTn id="54" dur="26">
                                          <p:stCondLst>
                                            <p:cond delay="1312"/>
                                          </p:stCondLst>
                                        </p:cTn>
                                        <p:tgtEl>
                                          <p:spTgt spid="4"/>
                                        </p:tgtEl>
                                      </p:cBhvr>
                                      <p:to x="100000" y="80000"/>
                                    </p:animScale>
                                    <p:animScale>
                                      <p:cBhvr>
                                        <p:cTn id="55" dur="166" decel="50000">
                                          <p:stCondLst>
                                            <p:cond delay="1338"/>
                                          </p:stCondLst>
                                        </p:cTn>
                                        <p:tgtEl>
                                          <p:spTgt spid="4"/>
                                        </p:tgtEl>
                                      </p:cBhvr>
                                      <p:to x="100000" y="100000"/>
                                    </p:animScale>
                                    <p:animScale>
                                      <p:cBhvr>
                                        <p:cTn id="56" dur="26">
                                          <p:stCondLst>
                                            <p:cond delay="1642"/>
                                          </p:stCondLst>
                                        </p:cTn>
                                        <p:tgtEl>
                                          <p:spTgt spid="4"/>
                                        </p:tgtEl>
                                      </p:cBhvr>
                                      <p:to x="100000" y="90000"/>
                                    </p:animScale>
                                    <p:animScale>
                                      <p:cBhvr>
                                        <p:cTn id="57" dur="166" decel="50000">
                                          <p:stCondLst>
                                            <p:cond delay="1668"/>
                                          </p:stCondLst>
                                        </p:cTn>
                                        <p:tgtEl>
                                          <p:spTgt spid="4"/>
                                        </p:tgtEl>
                                      </p:cBhvr>
                                      <p:to x="100000" y="100000"/>
                                    </p:animScale>
                                    <p:animScale>
                                      <p:cBhvr>
                                        <p:cTn id="58" dur="26">
                                          <p:stCondLst>
                                            <p:cond delay="1808"/>
                                          </p:stCondLst>
                                        </p:cTn>
                                        <p:tgtEl>
                                          <p:spTgt spid="4"/>
                                        </p:tgtEl>
                                      </p:cBhvr>
                                      <p:to x="100000" y="95000"/>
                                    </p:animScale>
                                    <p:animScale>
                                      <p:cBhvr>
                                        <p:cTn id="59" dur="166" decel="50000">
                                          <p:stCondLst>
                                            <p:cond delay="1834"/>
                                          </p:stCondLst>
                                        </p:cTn>
                                        <p:tgtEl>
                                          <p:spTgt spid="4"/>
                                        </p:tgtEl>
                                      </p:cBhvr>
                                      <p:to x="100000" y="100000"/>
                                    </p:animScale>
                                  </p:childTnLst>
                                </p:cTn>
                              </p:par>
                              <p:par>
                                <p:cTn id="60" presetID="26"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80">
                                          <p:stCondLst>
                                            <p:cond delay="0"/>
                                          </p:stCondLst>
                                        </p:cTn>
                                        <p:tgtEl>
                                          <p:spTgt spid="13"/>
                                        </p:tgtEl>
                                      </p:cBhvr>
                                    </p:animEffect>
                                    <p:anim calcmode="lin" valueType="num">
                                      <p:cBhvr>
                                        <p:cTn id="63"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8" dur="26">
                                          <p:stCondLst>
                                            <p:cond delay="650"/>
                                          </p:stCondLst>
                                        </p:cTn>
                                        <p:tgtEl>
                                          <p:spTgt spid="13"/>
                                        </p:tgtEl>
                                      </p:cBhvr>
                                      <p:to x="100000" y="60000"/>
                                    </p:animScale>
                                    <p:animScale>
                                      <p:cBhvr>
                                        <p:cTn id="69" dur="166" decel="50000">
                                          <p:stCondLst>
                                            <p:cond delay="676"/>
                                          </p:stCondLst>
                                        </p:cTn>
                                        <p:tgtEl>
                                          <p:spTgt spid="13"/>
                                        </p:tgtEl>
                                      </p:cBhvr>
                                      <p:to x="100000" y="100000"/>
                                    </p:animScale>
                                    <p:animScale>
                                      <p:cBhvr>
                                        <p:cTn id="70" dur="26">
                                          <p:stCondLst>
                                            <p:cond delay="1312"/>
                                          </p:stCondLst>
                                        </p:cTn>
                                        <p:tgtEl>
                                          <p:spTgt spid="13"/>
                                        </p:tgtEl>
                                      </p:cBhvr>
                                      <p:to x="100000" y="80000"/>
                                    </p:animScale>
                                    <p:animScale>
                                      <p:cBhvr>
                                        <p:cTn id="71" dur="166" decel="50000">
                                          <p:stCondLst>
                                            <p:cond delay="1338"/>
                                          </p:stCondLst>
                                        </p:cTn>
                                        <p:tgtEl>
                                          <p:spTgt spid="13"/>
                                        </p:tgtEl>
                                      </p:cBhvr>
                                      <p:to x="100000" y="100000"/>
                                    </p:animScale>
                                    <p:animScale>
                                      <p:cBhvr>
                                        <p:cTn id="72" dur="26">
                                          <p:stCondLst>
                                            <p:cond delay="1642"/>
                                          </p:stCondLst>
                                        </p:cTn>
                                        <p:tgtEl>
                                          <p:spTgt spid="13"/>
                                        </p:tgtEl>
                                      </p:cBhvr>
                                      <p:to x="100000" y="90000"/>
                                    </p:animScale>
                                    <p:animScale>
                                      <p:cBhvr>
                                        <p:cTn id="73" dur="166" decel="50000">
                                          <p:stCondLst>
                                            <p:cond delay="1668"/>
                                          </p:stCondLst>
                                        </p:cTn>
                                        <p:tgtEl>
                                          <p:spTgt spid="13"/>
                                        </p:tgtEl>
                                      </p:cBhvr>
                                      <p:to x="100000" y="100000"/>
                                    </p:animScale>
                                    <p:animScale>
                                      <p:cBhvr>
                                        <p:cTn id="74" dur="26">
                                          <p:stCondLst>
                                            <p:cond delay="1808"/>
                                          </p:stCondLst>
                                        </p:cTn>
                                        <p:tgtEl>
                                          <p:spTgt spid="13"/>
                                        </p:tgtEl>
                                      </p:cBhvr>
                                      <p:to x="100000" y="95000"/>
                                    </p:animScale>
                                    <p:animScale>
                                      <p:cBhvr>
                                        <p:cTn id="75" dur="166" decel="50000">
                                          <p:stCondLst>
                                            <p:cond delay="1834"/>
                                          </p:stCondLst>
                                        </p:cTn>
                                        <p:tgtEl>
                                          <p:spTgt spid="13"/>
                                        </p:tgtEl>
                                      </p:cBhvr>
                                      <p:to x="100000" y="100000"/>
                                    </p:animScale>
                                  </p:childTnLst>
                                </p:cTn>
                              </p:par>
                            </p:childTnLst>
                          </p:cTn>
                        </p:par>
                      </p:childTnLst>
                    </p:cTn>
                  </p:par>
                  <p:par>
                    <p:cTn id="76" fill="hold">
                      <p:stCondLst>
                        <p:cond delay="indefinite"/>
                      </p:stCondLst>
                      <p:childTnLst>
                        <p:par>
                          <p:cTn id="77" fill="hold">
                            <p:stCondLst>
                              <p:cond delay="0"/>
                            </p:stCondLst>
                            <p:childTnLst>
                              <p:par>
                                <p:cTn id="78" presetID="26" presetClass="entr" presetSubtype="0" fill="hold" grpId="0" nodeType="click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wipe(down)">
                                      <p:cBhvr>
                                        <p:cTn id="80" dur="580">
                                          <p:stCondLst>
                                            <p:cond delay="0"/>
                                          </p:stCondLst>
                                        </p:cTn>
                                        <p:tgtEl>
                                          <p:spTgt spid="5"/>
                                        </p:tgtEl>
                                      </p:cBhvr>
                                    </p:animEffect>
                                    <p:anim calcmode="lin" valueType="num">
                                      <p:cBhvr>
                                        <p:cTn id="8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86" dur="26">
                                          <p:stCondLst>
                                            <p:cond delay="650"/>
                                          </p:stCondLst>
                                        </p:cTn>
                                        <p:tgtEl>
                                          <p:spTgt spid="5"/>
                                        </p:tgtEl>
                                      </p:cBhvr>
                                      <p:to x="100000" y="60000"/>
                                    </p:animScale>
                                    <p:animScale>
                                      <p:cBhvr>
                                        <p:cTn id="87" dur="166" decel="50000">
                                          <p:stCondLst>
                                            <p:cond delay="676"/>
                                          </p:stCondLst>
                                        </p:cTn>
                                        <p:tgtEl>
                                          <p:spTgt spid="5"/>
                                        </p:tgtEl>
                                      </p:cBhvr>
                                      <p:to x="100000" y="100000"/>
                                    </p:animScale>
                                    <p:animScale>
                                      <p:cBhvr>
                                        <p:cTn id="88" dur="26">
                                          <p:stCondLst>
                                            <p:cond delay="1312"/>
                                          </p:stCondLst>
                                        </p:cTn>
                                        <p:tgtEl>
                                          <p:spTgt spid="5"/>
                                        </p:tgtEl>
                                      </p:cBhvr>
                                      <p:to x="100000" y="80000"/>
                                    </p:animScale>
                                    <p:animScale>
                                      <p:cBhvr>
                                        <p:cTn id="89" dur="166" decel="50000">
                                          <p:stCondLst>
                                            <p:cond delay="1338"/>
                                          </p:stCondLst>
                                        </p:cTn>
                                        <p:tgtEl>
                                          <p:spTgt spid="5"/>
                                        </p:tgtEl>
                                      </p:cBhvr>
                                      <p:to x="100000" y="100000"/>
                                    </p:animScale>
                                    <p:animScale>
                                      <p:cBhvr>
                                        <p:cTn id="90" dur="26">
                                          <p:stCondLst>
                                            <p:cond delay="1642"/>
                                          </p:stCondLst>
                                        </p:cTn>
                                        <p:tgtEl>
                                          <p:spTgt spid="5"/>
                                        </p:tgtEl>
                                      </p:cBhvr>
                                      <p:to x="100000" y="90000"/>
                                    </p:animScale>
                                    <p:animScale>
                                      <p:cBhvr>
                                        <p:cTn id="91" dur="166" decel="50000">
                                          <p:stCondLst>
                                            <p:cond delay="1668"/>
                                          </p:stCondLst>
                                        </p:cTn>
                                        <p:tgtEl>
                                          <p:spTgt spid="5"/>
                                        </p:tgtEl>
                                      </p:cBhvr>
                                      <p:to x="100000" y="100000"/>
                                    </p:animScale>
                                    <p:animScale>
                                      <p:cBhvr>
                                        <p:cTn id="92" dur="26">
                                          <p:stCondLst>
                                            <p:cond delay="1808"/>
                                          </p:stCondLst>
                                        </p:cTn>
                                        <p:tgtEl>
                                          <p:spTgt spid="5"/>
                                        </p:tgtEl>
                                      </p:cBhvr>
                                      <p:to x="100000" y="95000"/>
                                    </p:animScale>
                                    <p:animScale>
                                      <p:cBhvr>
                                        <p:cTn id="93" dur="166" decel="50000">
                                          <p:stCondLst>
                                            <p:cond delay="1834"/>
                                          </p:stCondLst>
                                        </p:cTn>
                                        <p:tgtEl>
                                          <p:spTgt spid="5"/>
                                        </p:tgtEl>
                                      </p:cBhvr>
                                      <p:to x="100000" y="100000"/>
                                    </p:animScale>
                                  </p:childTnLst>
                                </p:cTn>
                              </p:par>
                              <p:par>
                                <p:cTn id="94" presetID="26"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wipe(down)">
                                      <p:cBhvr>
                                        <p:cTn id="96" dur="580">
                                          <p:stCondLst>
                                            <p:cond delay="0"/>
                                          </p:stCondLst>
                                        </p:cTn>
                                        <p:tgtEl>
                                          <p:spTgt spid="14"/>
                                        </p:tgtEl>
                                      </p:cBhvr>
                                    </p:animEffect>
                                    <p:anim calcmode="lin" valueType="num">
                                      <p:cBhvr>
                                        <p:cTn id="97"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8"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9"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00"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01"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02" dur="26">
                                          <p:stCondLst>
                                            <p:cond delay="650"/>
                                          </p:stCondLst>
                                        </p:cTn>
                                        <p:tgtEl>
                                          <p:spTgt spid="14"/>
                                        </p:tgtEl>
                                      </p:cBhvr>
                                      <p:to x="100000" y="60000"/>
                                    </p:animScale>
                                    <p:animScale>
                                      <p:cBhvr>
                                        <p:cTn id="103" dur="166" decel="50000">
                                          <p:stCondLst>
                                            <p:cond delay="676"/>
                                          </p:stCondLst>
                                        </p:cTn>
                                        <p:tgtEl>
                                          <p:spTgt spid="14"/>
                                        </p:tgtEl>
                                      </p:cBhvr>
                                      <p:to x="100000" y="100000"/>
                                    </p:animScale>
                                    <p:animScale>
                                      <p:cBhvr>
                                        <p:cTn id="104" dur="26">
                                          <p:stCondLst>
                                            <p:cond delay="1312"/>
                                          </p:stCondLst>
                                        </p:cTn>
                                        <p:tgtEl>
                                          <p:spTgt spid="14"/>
                                        </p:tgtEl>
                                      </p:cBhvr>
                                      <p:to x="100000" y="80000"/>
                                    </p:animScale>
                                    <p:animScale>
                                      <p:cBhvr>
                                        <p:cTn id="105" dur="166" decel="50000">
                                          <p:stCondLst>
                                            <p:cond delay="1338"/>
                                          </p:stCondLst>
                                        </p:cTn>
                                        <p:tgtEl>
                                          <p:spTgt spid="14"/>
                                        </p:tgtEl>
                                      </p:cBhvr>
                                      <p:to x="100000" y="100000"/>
                                    </p:animScale>
                                    <p:animScale>
                                      <p:cBhvr>
                                        <p:cTn id="106" dur="26">
                                          <p:stCondLst>
                                            <p:cond delay="1642"/>
                                          </p:stCondLst>
                                        </p:cTn>
                                        <p:tgtEl>
                                          <p:spTgt spid="14"/>
                                        </p:tgtEl>
                                      </p:cBhvr>
                                      <p:to x="100000" y="90000"/>
                                    </p:animScale>
                                    <p:animScale>
                                      <p:cBhvr>
                                        <p:cTn id="107" dur="166" decel="50000">
                                          <p:stCondLst>
                                            <p:cond delay="1668"/>
                                          </p:stCondLst>
                                        </p:cTn>
                                        <p:tgtEl>
                                          <p:spTgt spid="14"/>
                                        </p:tgtEl>
                                      </p:cBhvr>
                                      <p:to x="100000" y="100000"/>
                                    </p:animScale>
                                    <p:animScale>
                                      <p:cBhvr>
                                        <p:cTn id="108" dur="26">
                                          <p:stCondLst>
                                            <p:cond delay="1808"/>
                                          </p:stCondLst>
                                        </p:cTn>
                                        <p:tgtEl>
                                          <p:spTgt spid="14"/>
                                        </p:tgtEl>
                                      </p:cBhvr>
                                      <p:to x="100000" y="95000"/>
                                    </p:animScale>
                                    <p:animScale>
                                      <p:cBhvr>
                                        <p:cTn id="109" dur="166" decel="50000">
                                          <p:stCondLst>
                                            <p:cond delay="1834"/>
                                          </p:stCondLst>
                                        </p:cTn>
                                        <p:tgtEl>
                                          <p:spTgt spid="14"/>
                                        </p:tgtEl>
                                      </p:cBhvr>
                                      <p:to x="100000" y="100000"/>
                                    </p:animScale>
                                  </p:childTnLst>
                                </p:cTn>
                              </p:par>
                            </p:childTnLst>
                          </p:cTn>
                        </p:par>
                      </p:childTnLst>
                    </p:cTn>
                  </p:par>
                  <p:par>
                    <p:cTn id="110" fill="hold">
                      <p:stCondLst>
                        <p:cond delay="indefinite"/>
                      </p:stCondLst>
                      <p:childTnLst>
                        <p:par>
                          <p:cTn id="111" fill="hold">
                            <p:stCondLst>
                              <p:cond delay="0"/>
                            </p:stCondLst>
                            <p:childTnLst>
                              <p:par>
                                <p:cTn id="112" presetID="26" presetClass="entr" presetSubtype="0" fill="hold" grpId="0" nodeType="click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wipe(down)">
                                      <p:cBhvr>
                                        <p:cTn id="114" dur="580">
                                          <p:stCondLst>
                                            <p:cond delay="0"/>
                                          </p:stCondLst>
                                        </p:cTn>
                                        <p:tgtEl>
                                          <p:spTgt spid="7"/>
                                        </p:tgtEl>
                                      </p:cBhvr>
                                    </p:animEffect>
                                    <p:anim calcmode="lin" valueType="num">
                                      <p:cBhvr>
                                        <p:cTn id="11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1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1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1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20" dur="26">
                                          <p:stCondLst>
                                            <p:cond delay="650"/>
                                          </p:stCondLst>
                                        </p:cTn>
                                        <p:tgtEl>
                                          <p:spTgt spid="7"/>
                                        </p:tgtEl>
                                      </p:cBhvr>
                                      <p:to x="100000" y="60000"/>
                                    </p:animScale>
                                    <p:animScale>
                                      <p:cBhvr>
                                        <p:cTn id="121" dur="166" decel="50000">
                                          <p:stCondLst>
                                            <p:cond delay="676"/>
                                          </p:stCondLst>
                                        </p:cTn>
                                        <p:tgtEl>
                                          <p:spTgt spid="7"/>
                                        </p:tgtEl>
                                      </p:cBhvr>
                                      <p:to x="100000" y="100000"/>
                                    </p:animScale>
                                    <p:animScale>
                                      <p:cBhvr>
                                        <p:cTn id="122" dur="26">
                                          <p:stCondLst>
                                            <p:cond delay="1312"/>
                                          </p:stCondLst>
                                        </p:cTn>
                                        <p:tgtEl>
                                          <p:spTgt spid="7"/>
                                        </p:tgtEl>
                                      </p:cBhvr>
                                      <p:to x="100000" y="80000"/>
                                    </p:animScale>
                                    <p:animScale>
                                      <p:cBhvr>
                                        <p:cTn id="123" dur="166" decel="50000">
                                          <p:stCondLst>
                                            <p:cond delay="1338"/>
                                          </p:stCondLst>
                                        </p:cTn>
                                        <p:tgtEl>
                                          <p:spTgt spid="7"/>
                                        </p:tgtEl>
                                      </p:cBhvr>
                                      <p:to x="100000" y="100000"/>
                                    </p:animScale>
                                    <p:animScale>
                                      <p:cBhvr>
                                        <p:cTn id="124" dur="26">
                                          <p:stCondLst>
                                            <p:cond delay="1642"/>
                                          </p:stCondLst>
                                        </p:cTn>
                                        <p:tgtEl>
                                          <p:spTgt spid="7"/>
                                        </p:tgtEl>
                                      </p:cBhvr>
                                      <p:to x="100000" y="90000"/>
                                    </p:animScale>
                                    <p:animScale>
                                      <p:cBhvr>
                                        <p:cTn id="125" dur="166" decel="50000">
                                          <p:stCondLst>
                                            <p:cond delay="1668"/>
                                          </p:stCondLst>
                                        </p:cTn>
                                        <p:tgtEl>
                                          <p:spTgt spid="7"/>
                                        </p:tgtEl>
                                      </p:cBhvr>
                                      <p:to x="100000" y="100000"/>
                                    </p:animScale>
                                    <p:animScale>
                                      <p:cBhvr>
                                        <p:cTn id="126" dur="26">
                                          <p:stCondLst>
                                            <p:cond delay="1808"/>
                                          </p:stCondLst>
                                        </p:cTn>
                                        <p:tgtEl>
                                          <p:spTgt spid="7"/>
                                        </p:tgtEl>
                                      </p:cBhvr>
                                      <p:to x="100000" y="95000"/>
                                    </p:animScale>
                                    <p:animScale>
                                      <p:cBhvr>
                                        <p:cTn id="127" dur="166" decel="50000">
                                          <p:stCondLst>
                                            <p:cond delay="1834"/>
                                          </p:stCondLst>
                                        </p:cTn>
                                        <p:tgtEl>
                                          <p:spTgt spid="7"/>
                                        </p:tgtEl>
                                      </p:cBhvr>
                                      <p:to x="100000" y="100000"/>
                                    </p:animScale>
                                  </p:childTnLst>
                                </p:cTn>
                              </p:par>
                              <p:par>
                                <p:cTn id="128" presetID="26" presetClass="entr" presetSubtype="0" fill="hold" grpId="0" nodeType="withEffect">
                                  <p:stCondLst>
                                    <p:cond delay="0"/>
                                  </p:stCondLst>
                                  <p:childTnLst>
                                    <p:set>
                                      <p:cBhvr>
                                        <p:cTn id="129" dur="1" fill="hold">
                                          <p:stCondLst>
                                            <p:cond delay="0"/>
                                          </p:stCondLst>
                                        </p:cTn>
                                        <p:tgtEl>
                                          <p:spTgt spid="16"/>
                                        </p:tgtEl>
                                        <p:attrNameLst>
                                          <p:attrName>style.visibility</p:attrName>
                                        </p:attrNameLst>
                                      </p:cBhvr>
                                      <p:to>
                                        <p:strVal val="visible"/>
                                      </p:to>
                                    </p:set>
                                    <p:animEffect transition="in" filter="wipe(down)">
                                      <p:cBhvr>
                                        <p:cTn id="130" dur="580">
                                          <p:stCondLst>
                                            <p:cond delay="0"/>
                                          </p:stCondLst>
                                        </p:cTn>
                                        <p:tgtEl>
                                          <p:spTgt spid="16"/>
                                        </p:tgtEl>
                                      </p:cBhvr>
                                    </p:animEffect>
                                    <p:anim calcmode="lin" valueType="num">
                                      <p:cBhvr>
                                        <p:cTn id="131"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32"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33"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34"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35"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6" dur="26">
                                          <p:stCondLst>
                                            <p:cond delay="650"/>
                                          </p:stCondLst>
                                        </p:cTn>
                                        <p:tgtEl>
                                          <p:spTgt spid="16"/>
                                        </p:tgtEl>
                                      </p:cBhvr>
                                      <p:to x="100000" y="60000"/>
                                    </p:animScale>
                                    <p:animScale>
                                      <p:cBhvr>
                                        <p:cTn id="137" dur="166" decel="50000">
                                          <p:stCondLst>
                                            <p:cond delay="676"/>
                                          </p:stCondLst>
                                        </p:cTn>
                                        <p:tgtEl>
                                          <p:spTgt spid="16"/>
                                        </p:tgtEl>
                                      </p:cBhvr>
                                      <p:to x="100000" y="100000"/>
                                    </p:animScale>
                                    <p:animScale>
                                      <p:cBhvr>
                                        <p:cTn id="138" dur="26">
                                          <p:stCondLst>
                                            <p:cond delay="1312"/>
                                          </p:stCondLst>
                                        </p:cTn>
                                        <p:tgtEl>
                                          <p:spTgt spid="16"/>
                                        </p:tgtEl>
                                      </p:cBhvr>
                                      <p:to x="100000" y="80000"/>
                                    </p:animScale>
                                    <p:animScale>
                                      <p:cBhvr>
                                        <p:cTn id="139" dur="166" decel="50000">
                                          <p:stCondLst>
                                            <p:cond delay="1338"/>
                                          </p:stCondLst>
                                        </p:cTn>
                                        <p:tgtEl>
                                          <p:spTgt spid="16"/>
                                        </p:tgtEl>
                                      </p:cBhvr>
                                      <p:to x="100000" y="100000"/>
                                    </p:animScale>
                                    <p:animScale>
                                      <p:cBhvr>
                                        <p:cTn id="140" dur="26">
                                          <p:stCondLst>
                                            <p:cond delay="1642"/>
                                          </p:stCondLst>
                                        </p:cTn>
                                        <p:tgtEl>
                                          <p:spTgt spid="16"/>
                                        </p:tgtEl>
                                      </p:cBhvr>
                                      <p:to x="100000" y="90000"/>
                                    </p:animScale>
                                    <p:animScale>
                                      <p:cBhvr>
                                        <p:cTn id="141" dur="166" decel="50000">
                                          <p:stCondLst>
                                            <p:cond delay="1668"/>
                                          </p:stCondLst>
                                        </p:cTn>
                                        <p:tgtEl>
                                          <p:spTgt spid="16"/>
                                        </p:tgtEl>
                                      </p:cBhvr>
                                      <p:to x="100000" y="100000"/>
                                    </p:animScale>
                                    <p:animScale>
                                      <p:cBhvr>
                                        <p:cTn id="142" dur="26">
                                          <p:stCondLst>
                                            <p:cond delay="1808"/>
                                          </p:stCondLst>
                                        </p:cTn>
                                        <p:tgtEl>
                                          <p:spTgt spid="16"/>
                                        </p:tgtEl>
                                      </p:cBhvr>
                                      <p:to x="100000" y="95000"/>
                                    </p:animScale>
                                    <p:animScale>
                                      <p:cBhvr>
                                        <p:cTn id="143" dur="166" decel="50000">
                                          <p:stCondLst>
                                            <p:cond delay="1834"/>
                                          </p:stCondLst>
                                        </p:cTn>
                                        <p:tgtEl>
                                          <p:spTgt spid="16"/>
                                        </p:tgtEl>
                                      </p:cBhvr>
                                      <p:to x="100000" y="100000"/>
                                    </p:animScale>
                                  </p:childTnLst>
                                </p:cTn>
                              </p:par>
                            </p:childTnLst>
                          </p:cTn>
                        </p:par>
                      </p:childTnLst>
                    </p:cTn>
                  </p:par>
                  <p:par>
                    <p:cTn id="144" fill="hold">
                      <p:stCondLst>
                        <p:cond delay="indefinite"/>
                      </p:stCondLst>
                      <p:childTnLst>
                        <p:par>
                          <p:cTn id="145" fill="hold">
                            <p:stCondLst>
                              <p:cond delay="0"/>
                            </p:stCondLst>
                            <p:childTnLst>
                              <p:par>
                                <p:cTn id="146" presetID="26" presetClass="entr" presetSubtype="0" fill="hold" grpId="0" nodeType="click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wipe(down)">
                                      <p:cBhvr>
                                        <p:cTn id="148" dur="580">
                                          <p:stCondLst>
                                            <p:cond delay="0"/>
                                          </p:stCondLst>
                                        </p:cTn>
                                        <p:tgtEl>
                                          <p:spTgt spid="20"/>
                                        </p:tgtEl>
                                      </p:cBhvr>
                                    </p:animEffect>
                                    <p:anim calcmode="lin" valueType="num">
                                      <p:cBhvr>
                                        <p:cTn id="149"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50"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51"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52"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53"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54" dur="26">
                                          <p:stCondLst>
                                            <p:cond delay="650"/>
                                          </p:stCondLst>
                                        </p:cTn>
                                        <p:tgtEl>
                                          <p:spTgt spid="20"/>
                                        </p:tgtEl>
                                      </p:cBhvr>
                                      <p:to x="100000" y="60000"/>
                                    </p:animScale>
                                    <p:animScale>
                                      <p:cBhvr>
                                        <p:cTn id="155" dur="166" decel="50000">
                                          <p:stCondLst>
                                            <p:cond delay="676"/>
                                          </p:stCondLst>
                                        </p:cTn>
                                        <p:tgtEl>
                                          <p:spTgt spid="20"/>
                                        </p:tgtEl>
                                      </p:cBhvr>
                                      <p:to x="100000" y="100000"/>
                                    </p:animScale>
                                    <p:animScale>
                                      <p:cBhvr>
                                        <p:cTn id="156" dur="26">
                                          <p:stCondLst>
                                            <p:cond delay="1312"/>
                                          </p:stCondLst>
                                        </p:cTn>
                                        <p:tgtEl>
                                          <p:spTgt spid="20"/>
                                        </p:tgtEl>
                                      </p:cBhvr>
                                      <p:to x="100000" y="80000"/>
                                    </p:animScale>
                                    <p:animScale>
                                      <p:cBhvr>
                                        <p:cTn id="157" dur="166" decel="50000">
                                          <p:stCondLst>
                                            <p:cond delay="1338"/>
                                          </p:stCondLst>
                                        </p:cTn>
                                        <p:tgtEl>
                                          <p:spTgt spid="20"/>
                                        </p:tgtEl>
                                      </p:cBhvr>
                                      <p:to x="100000" y="100000"/>
                                    </p:animScale>
                                    <p:animScale>
                                      <p:cBhvr>
                                        <p:cTn id="158" dur="26">
                                          <p:stCondLst>
                                            <p:cond delay="1642"/>
                                          </p:stCondLst>
                                        </p:cTn>
                                        <p:tgtEl>
                                          <p:spTgt spid="20"/>
                                        </p:tgtEl>
                                      </p:cBhvr>
                                      <p:to x="100000" y="90000"/>
                                    </p:animScale>
                                    <p:animScale>
                                      <p:cBhvr>
                                        <p:cTn id="159" dur="166" decel="50000">
                                          <p:stCondLst>
                                            <p:cond delay="1668"/>
                                          </p:stCondLst>
                                        </p:cTn>
                                        <p:tgtEl>
                                          <p:spTgt spid="20"/>
                                        </p:tgtEl>
                                      </p:cBhvr>
                                      <p:to x="100000" y="100000"/>
                                    </p:animScale>
                                    <p:animScale>
                                      <p:cBhvr>
                                        <p:cTn id="160" dur="26">
                                          <p:stCondLst>
                                            <p:cond delay="1808"/>
                                          </p:stCondLst>
                                        </p:cTn>
                                        <p:tgtEl>
                                          <p:spTgt spid="20"/>
                                        </p:tgtEl>
                                      </p:cBhvr>
                                      <p:to x="100000" y="95000"/>
                                    </p:animScale>
                                    <p:animScale>
                                      <p:cBhvr>
                                        <p:cTn id="161" dur="166" decel="50000">
                                          <p:stCondLst>
                                            <p:cond delay="1834"/>
                                          </p:stCondLst>
                                        </p:cTn>
                                        <p:tgtEl>
                                          <p:spTgt spid="20"/>
                                        </p:tgtEl>
                                      </p:cBhvr>
                                      <p:to x="100000" y="100000"/>
                                    </p:animScale>
                                  </p:childTnLst>
                                </p:cTn>
                              </p:par>
                              <p:par>
                                <p:cTn id="162" presetID="26" presetClass="entr" presetSubtype="0" fill="hold" grpId="0" nodeType="withEffect">
                                  <p:stCondLst>
                                    <p:cond delay="0"/>
                                  </p:stCondLst>
                                  <p:childTnLst>
                                    <p:set>
                                      <p:cBhvr>
                                        <p:cTn id="163" dur="1" fill="hold">
                                          <p:stCondLst>
                                            <p:cond delay="0"/>
                                          </p:stCondLst>
                                        </p:cTn>
                                        <p:tgtEl>
                                          <p:spTgt spid="8"/>
                                        </p:tgtEl>
                                        <p:attrNameLst>
                                          <p:attrName>style.visibility</p:attrName>
                                        </p:attrNameLst>
                                      </p:cBhvr>
                                      <p:to>
                                        <p:strVal val="visible"/>
                                      </p:to>
                                    </p:set>
                                    <p:animEffect transition="in" filter="wipe(down)">
                                      <p:cBhvr>
                                        <p:cTn id="164" dur="580">
                                          <p:stCondLst>
                                            <p:cond delay="0"/>
                                          </p:stCondLst>
                                        </p:cTn>
                                        <p:tgtEl>
                                          <p:spTgt spid="8"/>
                                        </p:tgtEl>
                                      </p:cBhvr>
                                    </p:animEffect>
                                    <p:anim calcmode="lin" valueType="num">
                                      <p:cBhvr>
                                        <p:cTn id="16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6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6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70" dur="26">
                                          <p:stCondLst>
                                            <p:cond delay="650"/>
                                          </p:stCondLst>
                                        </p:cTn>
                                        <p:tgtEl>
                                          <p:spTgt spid="8"/>
                                        </p:tgtEl>
                                      </p:cBhvr>
                                      <p:to x="100000" y="60000"/>
                                    </p:animScale>
                                    <p:animScale>
                                      <p:cBhvr>
                                        <p:cTn id="171" dur="166" decel="50000">
                                          <p:stCondLst>
                                            <p:cond delay="676"/>
                                          </p:stCondLst>
                                        </p:cTn>
                                        <p:tgtEl>
                                          <p:spTgt spid="8"/>
                                        </p:tgtEl>
                                      </p:cBhvr>
                                      <p:to x="100000" y="100000"/>
                                    </p:animScale>
                                    <p:animScale>
                                      <p:cBhvr>
                                        <p:cTn id="172" dur="26">
                                          <p:stCondLst>
                                            <p:cond delay="1312"/>
                                          </p:stCondLst>
                                        </p:cTn>
                                        <p:tgtEl>
                                          <p:spTgt spid="8"/>
                                        </p:tgtEl>
                                      </p:cBhvr>
                                      <p:to x="100000" y="80000"/>
                                    </p:animScale>
                                    <p:animScale>
                                      <p:cBhvr>
                                        <p:cTn id="173" dur="166" decel="50000">
                                          <p:stCondLst>
                                            <p:cond delay="1338"/>
                                          </p:stCondLst>
                                        </p:cTn>
                                        <p:tgtEl>
                                          <p:spTgt spid="8"/>
                                        </p:tgtEl>
                                      </p:cBhvr>
                                      <p:to x="100000" y="100000"/>
                                    </p:animScale>
                                    <p:animScale>
                                      <p:cBhvr>
                                        <p:cTn id="174" dur="26">
                                          <p:stCondLst>
                                            <p:cond delay="1642"/>
                                          </p:stCondLst>
                                        </p:cTn>
                                        <p:tgtEl>
                                          <p:spTgt spid="8"/>
                                        </p:tgtEl>
                                      </p:cBhvr>
                                      <p:to x="100000" y="90000"/>
                                    </p:animScale>
                                    <p:animScale>
                                      <p:cBhvr>
                                        <p:cTn id="175" dur="166" decel="50000">
                                          <p:stCondLst>
                                            <p:cond delay="1668"/>
                                          </p:stCondLst>
                                        </p:cTn>
                                        <p:tgtEl>
                                          <p:spTgt spid="8"/>
                                        </p:tgtEl>
                                      </p:cBhvr>
                                      <p:to x="100000" y="100000"/>
                                    </p:animScale>
                                    <p:animScale>
                                      <p:cBhvr>
                                        <p:cTn id="176" dur="26">
                                          <p:stCondLst>
                                            <p:cond delay="1808"/>
                                          </p:stCondLst>
                                        </p:cTn>
                                        <p:tgtEl>
                                          <p:spTgt spid="8"/>
                                        </p:tgtEl>
                                      </p:cBhvr>
                                      <p:to x="100000" y="95000"/>
                                    </p:animScale>
                                    <p:animScale>
                                      <p:cBhvr>
                                        <p:cTn id="177" dur="166" decel="50000">
                                          <p:stCondLst>
                                            <p:cond delay="1834"/>
                                          </p:stCondLst>
                                        </p:cTn>
                                        <p:tgtEl>
                                          <p:spTgt spid="8"/>
                                        </p:tgtEl>
                                      </p:cBhvr>
                                      <p:to x="100000" y="100000"/>
                                    </p:animScale>
                                  </p:childTnLst>
                                </p:cTn>
                              </p:par>
                            </p:childTnLst>
                          </p:cTn>
                        </p:par>
                      </p:childTnLst>
                    </p:cTn>
                  </p:par>
                  <p:par>
                    <p:cTn id="178" fill="hold">
                      <p:stCondLst>
                        <p:cond delay="indefinite"/>
                      </p:stCondLst>
                      <p:childTnLst>
                        <p:par>
                          <p:cTn id="179" fill="hold">
                            <p:stCondLst>
                              <p:cond delay="0"/>
                            </p:stCondLst>
                            <p:childTnLst>
                              <p:par>
                                <p:cTn id="180" presetID="26" presetClass="entr" presetSubtype="0" fill="hold" grpId="0" nodeType="clickEffect">
                                  <p:stCondLst>
                                    <p:cond delay="0"/>
                                  </p:stCondLst>
                                  <p:childTnLst>
                                    <p:set>
                                      <p:cBhvr>
                                        <p:cTn id="181" dur="1" fill="hold">
                                          <p:stCondLst>
                                            <p:cond delay="0"/>
                                          </p:stCondLst>
                                        </p:cTn>
                                        <p:tgtEl>
                                          <p:spTgt spid="15"/>
                                        </p:tgtEl>
                                        <p:attrNameLst>
                                          <p:attrName>style.visibility</p:attrName>
                                        </p:attrNameLst>
                                      </p:cBhvr>
                                      <p:to>
                                        <p:strVal val="visible"/>
                                      </p:to>
                                    </p:set>
                                    <p:animEffect transition="in" filter="wipe(down)">
                                      <p:cBhvr>
                                        <p:cTn id="182" dur="580">
                                          <p:stCondLst>
                                            <p:cond delay="0"/>
                                          </p:stCondLst>
                                        </p:cTn>
                                        <p:tgtEl>
                                          <p:spTgt spid="15"/>
                                        </p:tgtEl>
                                      </p:cBhvr>
                                    </p:animEffect>
                                    <p:anim calcmode="lin" valueType="num">
                                      <p:cBhvr>
                                        <p:cTn id="18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8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8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8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8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88" dur="26">
                                          <p:stCondLst>
                                            <p:cond delay="650"/>
                                          </p:stCondLst>
                                        </p:cTn>
                                        <p:tgtEl>
                                          <p:spTgt spid="15"/>
                                        </p:tgtEl>
                                      </p:cBhvr>
                                      <p:to x="100000" y="60000"/>
                                    </p:animScale>
                                    <p:animScale>
                                      <p:cBhvr>
                                        <p:cTn id="189" dur="166" decel="50000">
                                          <p:stCondLst>
                                            <p:cond delay="676"/>
                                          </p:stCondLst>
                                        </p:cTn>
                                        <p:tgtEl>
                                          <p:spTgt spid="15"/>
                                        </p:tgtEl>
                                      </p:cBhvr>
                                      <p:to x="100000" y="100000"/>
                                    </p:animScale>
                                    <p:animScale>
                                      <p:cBhvr>
                                        <p:cTn id="190" dur="26">
                                          <p:stCondLst>
                                            <p:cond delay="1312"/>
                                          </p:stCondLst>
                                        </p:cTn>
                                        <p:tgtEl>
                                          <p:spTgt spid="15"/>
                                        </p:tgtEl>
                                      </p:cBhvr>
                                      <p:to x="100000" y="80000"/>
                                    </p:animScale>
                                    <p:animScale>
                                      <p:cBhvr>
                                        <p:cTn id="191" dur="166" decel="50000">
                                          <p:stCondLst>
                                            <p:cond delay="1338"/>
                                          </p:stCondLst>
                                        </p:cTn>
                                        <p:tgtEl>
                                          <p:spTgt spid="15"/>
                                        </p:tgtEl>
                                      </p:cBhvr>
                                      <p:to x="100000" y="100000"/>
                                    </p:animScale>
                                    <p:animScale>
                                      <p:cBhvr>
                                        <p:cTn id="192" dur="26">
                                          <p:stCondLst>
                                            <p:cond delay="1642"/>
                                          </p:stCondLst>
                                        </p:cTn>
                                        <p:tgtEl>
                                          <p:spTgt spid="15"/>
                                        </p:tgtEl>
                                      </p:cBhvr>
                                      <p:to x="100000" y="90000"/>
                                    </p:animScale>
                                    <p:animScale>
                                      <p:cBhvr>
                                        <p:cTn id="193" dur="166" decel="50000">
                                          <p:stCondLst>
                                            <p:cond delay="1668"/>
                                          </p:stCondLst>
                                        </p:cTn>
                                        <p:tgtEl>
                                          <p:spTgt spid="15"/>
                                        </p:tgtEl>
                                      </p:cBhvr>
                                      <p:to x="100000" y="100000"/>
                                    </p:animScale>
                                    <p:animScale>
                                      <p:cBhvr>
                                        <p:cTn id="194" dur="26">
                                          <p:stCondLst>
                                            <p:cond delay="1808"/>
                                          </p:stCondLst>
                                        </p:cTn>
                                        <p:tgtEl>
                                          <p:spTgt spid="15"/>
                                        </p:tgtEl>
                                      </p:cBhvr>
                                      <p:to x="100000" y="95000"/>
                                    </p:animScale>
                                    <p:animScale>
                                      <p:cBhvr>
                                        <p:cTn id="195" dur="166" decel="50000">
                                          <p:stCondLst>
                                            <p:cond delay="1834"/>
                                          </p:stCondLst>
                                        </p:cTn>
                                        <p:tgtEl>
                                          <p:spTgt spid="15"/>
                                        </p:tgtEl>
                                      </p:cBhvr>
                                      <p:to x="100000" y="100000"/>
                                    </p:animScale>
                                  </p:childTnLst>
                                </p:cTn>
                              </p:par>
                              <p:par>
                                <p:cTn id="196" presetID="26" presetClass="entr" presetSubtype="0" fill="hold" grpId="0" nodeType="withEffect">
                                  <p:stCondLst>
                                    <p:cond delay="0"/>
                                  </p:stCondLst>
                                  <p:childTnLst>
                                    <p:set>
                                      <p:cBhvr>
                                        <p:cTn id="197" dur="1" fill="hold">
                                          <p:stCondLst>
                                            <p:cond delay="0"/>
                                          </p:stCondLst>
                                        </p:cTn>
                                        <p:tgtEl>
                                          <p:spTgt spid="9"/>
                                        </p:tgtEl>
                                        <p:attrNameLst>
                                          <p:attrName>style.visibility</p:attrName>
                                        </p:attrNameLst>
                                      </p:cBhvr>
                                      <p:to>
                                        <p:strVal val="visible"/>
                                      </p:to>
                                    </p:set>
                                    <p:animEffect transition="in" filter="wipe(down)">
                                      <p:cBhvr>
                                        <p:cTn id="198" dur="580">
                                          <p:stCondLst>
                                            <p:cond delay="0"/>
                                          </p:stCondLst>
                                        </p:cTn>
                                        <p:tgtEl>
                                          <p:spTgt spid="9"/>
                                        </p:tgtEl>
                                      </p:cBhvr>
                                    </p:animEffect>
                                    <p:anim calcmode="lin" valueType="num">
                                      <p:cBhvr>
                                        <p:cTn id="19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0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0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4" dur="26">
                                          <p:stCondLst>
                                            <p:cond delay="650"/>
                                          </p:stCondLst>
                                        </p:cTn>
                                        <p:tgtEl>
                                          <p:spTgt spid="9"/>
                                        </p:tgtEl>
                                      </p:cBhvr>
                                      <p:to x="100000" y="60000"/>
                                    </p:animScale>
                                    <p:animScale>
                                      <p:cBhvr>
                                        <p:cTn id="205" dur="166" decel="50000">
                                          <p:stCondLst>
                                            <p:cond delay="676"/>
                                          </p:stCondLst>
                                        </p:cTn>
                                        <p:tgtEl>
                                          <p:spTgt spid="9"/>
                                        </p:tgtEl>
                                      </p:cBhvr>
                                      <p:to x="100000" y="100000"/>
                                    </p:animScale>
                                    <p:animScale>
                                      <p:cBhvr>
                                        <p:cTn id="206" dur="26">
                                          <p:stCondLst>
                                            <p:cond delay="1312"/>
                                          </p:stCondLst>
                                        </p:cTn>
                                        <p:tgtEl>
                                          <p:spTgt spid="9"/>
                                        </p:tgtEl>
                                      </p:cBhvr>
                                      <p:to x="100000" y="80000"/>
                                    </p:animScale>
                                    <p:animScale>
                                      <p:cBhvr>
                                        <p:cTn id="207" dur="166" decel="50000">
                                          <p:stCondLst>
                                            <p:cond delay="1338"/>
                                          </p:stCondLst>
                                        </p:cTn>
                                        <p:tgtEl>
                                          <p:spTgt spid="9"/>
                                        </p:tgtEl>
                                      </p:cBhvr>
                                      <p:to x="100000" y="100000"/>
                                    </p:animScale>
                                    <p:animScale>
                                      <p:cBhvr>
                                        <p:cTn id="208" dur="26">
                                          <p:stCondLst>
                                            <p:cond delay="1642"/>
                                          </p:stCondLst>
                                        </p:cTn>
                                        <p:tgtEl>
                                          <p:spTgt spid="9"/>
                                        </p:tgtEl>
                                      </p:cBhvr>
                                      <p:to x="100000" y="90000"/>
                                    </p:animScale>
                                    <p:animScale>
                                      <p:cBhvr>
                                        <p:cTn id="209" dur="166" decel="50000">
                                          <p:stCondLst>
                                            <p:cond delay="1668"/>
                                          </p:stCondLst>
                                        </p:cTn>
                                        <p:tgtEl>
                                          <p:spTgt spid="9"/>
                                        </p:tgtEl>
                                      </p:cBhvr>
                                      <p:to x="100000" y="100000"/>
                                    </p:animScale>
                                    <p:animScale>
                                      <p:cBhvr>
                                        <p:cTn id="210" dur="26">
                                          <p:stCondLst>
                                            <p:cond delay="1808"/>
                                          </p:stCondLst>
                                        </p:cTn>
                                        <p:tgtEl>
                                          <p:spTgt spid="9"/>
                                        </p:tgtEl>
                                      </p:cBhvr>
                                      <p:to x="100000" y="95000"/>
                                    </p:animScale>
                                    <p:animScale>
                                      <p:cBhvr>
                                        <p:cTn id="211" dur="166" decel="50000">
                                          <p:stCondLst>
                                            <p:cond delay="1834"/>
                                          </p:stCondLst>
                                        </p:cTn>
                                        <p:tgtEl>
                                          <p:spTgt spid="9"/>
                                        </p:tgtEl>
                                      </p:cBhvr>
                                      <p:to x="100000" y="100000"/>
                                    </p:animScale>
                                  </p:childTnLst>
                                </p:cTn>
                              </p:par>
                            </p:childTnLst>
                          </p:cTn>
                        </p:par>
                      </p:childTnLst>
                    </p:cTn>
                  </p:par>
                  <p:par>
                    <p:cTn id="212" fill="hold">
                      <p:stCondLst>
                        <p:cond delay="indefinite"/>
                      </p:stCondLst>
                      <p:childTnLst>
                        <p:par>
                          <p:cTn id="213" fill="hold">
                            <p:stCondLst>
                              <p:cond delay="0"/>
                            </p:stCondLst>
                            <p:childTnLst>
                              <p:par>
                                <p:cTn id="214" presetID="26" presetClass="entr" presetSubtype="0" fill="hold" grpId="0" nodeType="clickEffect">
                                  <p:stCondLst>
                                    <p:cond delay="0"/>
                                  </p:stCondLst>
                                  <p:childTnLst>
                                    <p:set>
                                      <p:cBhvr>
                                        <p:cTn id="215" dur="1" fill="hold">
                                          <p:stCondLst>
                                            <p:cond delay="0"/>
                                          </p:stCondLst>
                                        </p:cTn>
                                        <p:tgtEl>
                                          <p:spTgt spid="10"/>
                                        </p:tgtEl>
                                        <p:attrNameLst>
                                          <p:attrName>style.visibility</p:attrName>
                                        </p:attrNameLst>
                                      </p:cBhvr>
                                      <p:to>
                                        <p:strVal val="visible"/>
                                      </p:to>
                                    </p:set>
                                    <p:animEffect transition="in" filter="wipe(down)">
                                      <p:cBhvr>
                                        <p:cTn id="216" dur="580">
                                          <p:stCondLst>
                                            <p:cond delay="0"/>
                                          </p:stCondLst>
                                        </p:cTn>
                                        <p:tgtEl>
                                          <p:spTgt spid="10"/>
                                        </p:tgtEl>
                                      </p:cBhvr>
                                    </p:animEffect>
                                    <p:anim calcmode="lin" valueType="num">
                                      <p:cBhvr>
                                        <p:cTn id="217"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18"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19"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20"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21"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22" dur="26">
                                          <p:stCondLst>
                                            <p:cond delay="650"/>
                                          </p:stCondLst>
                                        </p:cTn>
                                        <p:tgtEl>
                                          <p:spTgt spid="10"/>
                                        </p:tgtEl>
                                      </p:cBhvr>
                                      <p:to x="100000" y="60000"/>
                                    </p:animScale>
                                    <p:animScale>
                                      <p:cBhvr>
                                        <p:cTn id="223" dur="166" decel="50000">
                                          <p:stCondLst>
                                            <p:cond delay="676"/>
                                          </p:stCondLst>
                                        </p:cTn>
                                        <p:tgtEl>
                                          <p:spTgt spid="10"/>
                                        </p:tgtEl>
                                      </p:cBhvr>
                                      <p:to x="100000" y="100000"/>
                                    </p:animScale>
                                    <p:animScale>
                                      <p:cBhvr>
                                        <p:cTn id="224" dur="26">
                                          <p:stCondLst>
                                            <p:cond delay="1312"/>
                                          </p:stCondLst>
                                        </p:cTn>
                                        <p:tgtEl>
                                          <p:spTgt spid="10"/>
                                        </p:tgtEl>
                                      </p:cBhvr>
                                      <p:to x="100000" y="80000"/>
                                    </p:animScale>
                                    <p:animScale>
                                      <p:cBhvr>
                                        <p:cTn id="225" dur="166" decel="50000">
                                          <p:stCondLst>
                                            <p:cond delay="1338"/>
                                          </p:stCondLst>
                                        </p:cTn>
                                        <p:tgtEl>
                                          <p:spTgt spid="10"/>
                                        </p:tgtEl>
                                      </p:cBhvr>
                                      <p:to x="100000" y="100000"/>
                                    </p:animScale>
                                    <p:animScale>
                                      <p:cBhvr>
                                        <p:cTn id="226" dur="26">
                                          <p:stCondLst>
                                            <p:cond delay="1642"/>
                                          </p:stCondLst>
                                        </p:cTn>
                                        <p:tgtEl>
                                          <p:spTgt spid="10"/>
                                        </p:tgtEl>
                                      </p:cBhvr>
                                      <p:to x="100000" y="90000"/>
                                    </p:animScale>
                                    <p:animScale>
                                      <p:cBhvr>
                                        <p:cTn id="227" dur="166" decel="50000">
                                          <p:stCondLst>
                                            <p:cond delay="1668"/>
                                          </p:stCondLst>
                                        </p:cTn>
                                        <p:tgtEl>
                                          <p:spTgt spid="10"/>
                                        </p:tgtEl>
                                      </p:cBhvr>
                                      <p:to x="100000" y="100000"/>
                                    </p:animScale>
                                    <p:animScale>
                                      <p:cBhvr>
                                        <p:cTn id="228" dur="26">
                                          <p:stCondLst>
                                            <p:cond delay="1808"/>
                                          </p:stCondLst>
                                        </p:cTn>
                                        <p:tgtEl>
                                          <p:spTgt spid="10"/>
                                        </p:tgtEl>
                                      </p:cBhvr>
                                      <p:to x="100000" y="95000"/>
                                    </p:animScale>
                                    <p:animScale>
                                      <p:cBhvr>
                                        <p:cTn id="229" dur="166" decel="50000">
                                          <p:stCondLst>
                                            <p:cond delay="1834"/>
                                          </p:stCondLst>
                                        </p:cTn>
                                        <p:tgtEl>
                                          <p:spTgt spid="10"/>
                                        </p:tgtEl>
                                      </p:cBhvr>
                                      <p:to x="100000" y="100000"/>
                                    </p:animScale>
                                  </p:childTnLst>
                                </p:cTn>
                              </p:par>
                              <p:par>
                                <p:cTn id="230" presetID="26" presetClass="entr" presetSubtype="0" fill="hold" grpId="0" nodeType="withEffect">
                                  <p:stCondLst>
                                    <p:cond delay="0"/>
                                  </p:stCondLst>
                                  <p:childTnLst>
                                    <p:set>
                                      <p:cBhvr>
                                        <p:cTn id="231" dur="1" fill="hold">
                                          <p:stCondLst>
                                            <p:cond delay="0"/>
                                          </p:stCondLst>
                                        </p:cTn>
                                        <p:tgtEl>
                                          <p:spTgt spid="19"/>
                                        </p:tgtEl>
                                        <p:attrNameLst>
                                          <p:attrName>style.visibility</p:attrName>
                                        </p:attrNameLst>
                                      </p:cBhvr>
                                      <p:to>
                                        <p:strVal val="visible"/>
                                      </p:to>
                                    </p:set>
                                    <p:animEffect transition="in" filter="wipe(down)">
                                      <p:cBhvr>
                                        <p:cTn id="232" dur="580">
                                          <p:stCondLst>
                                            <p:cond delay="0"/>
                                          </p:stCondLst>
                                        </p:cTn>
                                        <p:tgtEl>
                                          <p:spTgt spid="19"/>
                                        </p:tgtEl>
                                      </p:cBhvr>
                                    </p:animEffect>
                                    <p:anim calcmode="lin" valueType="num">
                                      <p:cBhvr>
                                        <p:cTn id="233"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34"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35"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36"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37"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38" dur="26">
                                          <p:stCondLst>
                                            <p:cond delay="650"/>
                                          </p:stCondLst>
                                        </p:cTn>
                                        <p:tgtEl>
                                          <p:spTgt spid="19"/>
                                        </p:tgtEl>
                                      </p:cBhvr>
                                      <p:to x="100000" y="60000"/>
                                    </p:animScale>
                                    <p:animScale>
                                      <p:cBhvr>
                                        <p:cTn id="239" dur="166" decel="50000">
                                          <p:stCondLst>
                                            <p:cond delay="676"/>
                                          </p:stCondLst>
                                        </p:cTn>
                                        <p:tgtEl>
                                          <p:spTgt spid="19"/>
                                        </p:tgtEl>
                                      </p:cBhvr>
                                      <p:to x="100000" y="100000"/>
                                    </p:animScale>
                                    <p:animScale>
                                      <p:cBhvr>
                                        <p:cTn id="240" dur="26">
                                          <p:stCondLst>
                                            <p:cond delay="1312"/>
                                          </p:stCondLst>
                                        </p:cTn>
                                        <p:tgtEl>
                                          <p:spTgt spid="19"/>
                                        </p:tgtEl>
                                      </p:cBhvr>
                                      <p:to x="100000" y="80000"/>
                                    </p:animScale>
                                    <p:animScale>
                                      <p:cBhvr>
                                        <p:cTn id="241" dur="166" decel="50000">
                                          <p:stCondLst>
                                            <p:cond delay="1338"/>
                                          </p:stCondLst>
                                        </p:cTn>
                                        <p:tgtEl>
                                          <p:spTgt spid="19"/>
                                        </p:tgtEl>
                                      </p:cBhvr>
                                      <p:to x="100000" y="100000"/>
                                    </p:animScale>
                                    <p:animScale>
                                      <p:cBhvr>
                                        <p:cTn id="242" dur="26">
                                          <p:stCondLst>
                                            <p:cond delay="1642"/>
                                          </p:stCondLst>
                                        </p:cTn>
                                        <p:tgtEl>
                                          <p:spTgt spid="19"/>
                                        </p:tgtEl>
                                      </p:cBhvr>
                                      <p:to x="100000" y="90000"/>
                                    </p:animScale>
                                    <p:animScale>
                                      <p:cBhvr>
                                        <p:cTn id="243" dur="166" decel="50000">
                                          <p:stCondLst>
                                            <p:cond delay="1668"/>
                                          </p:stCondLst>
                                        </p:cTn>
                                        <p:tgtEl>
                                          <p:spTgt spid="19"/>
                                        </p:tgtEl>
                                      </p:cBhvr>
                                      <p:to x="100000" y="100000"/>
                                    </p:animScale>
                                    <p:animScale>
                                      <p:cBhvr>
                                        <p:cTn id="244" dur="26">
                                          <p:stCondLst>
                                            <p:cond delay="1808"/>
                                          </p:stCondLst>
                                        </p:cTn>
                                        <p:tgtEl>
                                          <p:spTgt spid="19"/>
                                        </p:tgtEl>
                                      </p:cBhvr>
                                      <p:to x="100000" y="95000"/>
                                    </p:animScale>
                                    <p:animScale>
                                      <p:cBhvr>
                                        <p:cTn id="245"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6" grpId="0" animBg="1"/>
      <p:bldP spid="3" grpId="0"/>
      <p:bldP spid="4" grpId="0"/>
      <p:bldP spid="5" grpId="0"/>
      <p:bldP spid="7" grpId="0"/>
      <p:bldP spid="8" grpId="0"/>
      <p:bldP spid="13" grpId="0" animBg="1"/>
      <p:bldP spid="14" grpId="0" animBg="1"/>
      <p:bldP spid="15" grpId="0" animBg="1"/>
      <p:bldP spid="16" grpId="0" animBg="1"/>
      <p:bldP spid="9" grpId="0"/>
      <p:bldP spid="10" grpId="0"/>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10"/>
          <p:cNvSpPr txBox="1">
            <a:spLocks noGrp="1"/>
          </p:cNvSpPr>
          <p:nvPr>
            <p:ph type="title"/>
          </p:nvPr>
        </p:nvSpPr>
        <p:spPr>
          <a:xfrm>
            <a:off x="840843" y="695571"/>
            <a:ext cx="6850039"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Các</a:t>
            </a:r>
            <a:r>
              <a:rPr lang="en-US" sz="3000" dirty="0">
                <a:latin typeface="Nunito"/>
                <a:ea typeface="Nunito"/>
                <a:cs typeface="Nunito"/>
                <a:sym typeface="Nunito"/>
              </a:rPr>
              <a:t> </a:t>
            </a:r>
            <a:r>
              <a:rPr lang="en-US" sz="3000" dirty="0" err="1">
                <a:latin typeface="Nunito"/>
                <a:ea typeface="Nunito"/>
                <a:cs typeface="Nunito"/>
                <a:sym typeface="Nunito"/>
              </a:rPr>
              <a:t>mục</a:t>
            </a:r>
            <a:r>
              <a:rPr lang="en-US" sz="3000" dirty="0">
                <a:latin typeface="Nunito"/>
                <a:ea typeface="Nunito"/>
                <a:cs typeface="Nunito"/>
                <a:sym typeface="Nunito"/>
              </a:rPr>
              <a:t> </a:t>
            </a:r>
            <a:r>
              <a:rPr lang="en-US" sz="3000" dirty="0" err="1">
                <a:latin typeface="Nunito"/>
                <a:ea typeface="Nunito"/>
                <a:cs typeface="Nunito"/>
                <a:sym typeface="Nunito"/>
              </a:rPr>
              <a:t>tiêu</a:t>
            </a:r>
            <a:r>
              <a:rPr lang="en-US" sz="3000" dirty="0">
                <a:latin typeface="Nunito"/>
                <a:ea typeface="Nunito"/>
                <a:cs typeface="Nunito"/>
                <a:sym typeface="Nunito"/>
              </a:rPr>
              <a:t> </a:t>
            </a:r>
            <a:r>
              <a:rPr lang="en-US" sz="3000" dirty="0" err="1">
                <a:latin typeface="Nunito"/>
                <a:ea typeface="Nunito"/>
                <a:cs typeface="Nunito"/>
                <a:sym typeface="Nunito"/>
              </a:rPr>
              <a:t>được</a:t>
            </a:r>
            <a:r>
              <a:rPr lang="en-US" sz="3000" dirty="0">
                <a:latin typeface="Nunito"/>
                <a:ea typeface="Nunito"/>
                <a:cs typeface="Nunito"/>
                <a:sym typeface="Nunito"/>
              </a:rPr>
              <a:t> </a:t>
            </a:r>
            <a:r>
              <a:rPr lang="en-US" sz="3000" dirty="0" err="1">
                <a:latin typeface="Nunito"/>
                <a:ea typeface="Nunito"/>
                <a:cs typeface="Nunito"/>
                <a:sym typeface="Nunito"/>
              </a:rPr>
              <a:t>cập</a:t>
            </a:r>
            <a:r>
              <a:rPr lang="en-US" sz="3000" dirty="0">
                <a:latin typeface="Nunito"/>
                <a:ea typeface="Nunito"/>
                <a:cs typeface="Nunito"/>
                <a:sym typeface="Nunito"/>
              </a:rPr>
              <a:t> </a:t>
            </a:r>
            <a:r>
              <a:rPr lang="en-US" sz="3000" dirty="0" err="1">
                <a:latin typeface="Nunito"/>
                <a:ea typeface="Nunito"/>
                <a:cs typeface="Nunito"/>
                <a:sym typeface="Nunito"/>
              </a:rPr>
              <a:t>nhật</a:t>
            </a:r>
            <a:r>
              <a:rPr lang="en-US" sz="3000" dirty="0">
                <a:latin typeface="Nunito"/>
                <a:ea typeface="Nunito"/>
                <a:cs typeface="Nunito"/>
                <a:sym typeface="Nunito"/>
              </a:rPr>
              <a:t> </a:t>
            </a:r>
            <a:r>
              <a:rPr lang="en-US" sz="3000" dirty="0" err="1">
                <a:latin typeface="Nunito"/>
                <a:ea typeface="Nunito"/>
                <a:cs typeface="Nunito"/>
                <a:sym typeface="Nunito"/>
              </a:rPr>
              <a:t>cho</a:t>
            </a:r>
            <a:r>
              <a:rPr lang="en-US" sz="3000" dirty="0">
                <a:latin typeface="Nunito"/>
                <a:ea typeface="Nunito"/>
                <a:cs typeface="Nunito"/>
                <a:sym typeface="Nunito"/>
              </a:rPr>
              <a:t> UML</a:t>
            </a:r>
            <a:endParaRPr sz="3000" dirty="0">
              <a:latin typeface="Nunito"/>
              <a:ea typeface="Nunito"/>
              <a:cs typeface="Nunito"/>
              <a:sym typeface="Nunito"/>
            </a:endParaRPr>
          </a:p>
        </p:txBody>
      </p:sp>
      <p:sp>
        <p:nvSpPr>
          <p:cNvPr id="258" name="Google Shape;258;p1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14</a:t>
            </a:fld>
            <a:endParaRPr/>
          </a:p>
        </p:txBody>
      </p:sp>
      <p:sp>
        <p:nvSpPr>
          <p:cNvPr id="259" name="Google Shape;259;p10"/>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 name="TextBox 1"/>
          <p:cNvSpPr txBox="1"/>
          <p:nvPr/>
        </p:nvSpPr>
        <p:spPr>
          <a:xfrm>
            <a:off x="744279" y="1203829"/>
            <a:ext cx="7075032" cy="707886"/>
          </a:xfrm>
          <a:prstGeom prst="rect">
            <a:avLst/>
          </a:prstGeom>
          <a:noFill/>
        </p:spPr>
        <p:txBody>
          <a:bodyPr wrap="square" rtlCol="0">
            <a:spAutoFit/>
          </a:bodyPr>
          <a:lstStyle/>
          <a:p>
            <a:pPr lvl="0"/>
            <a:r>
              <a:rPr lang="en-US" sz="2000">
                <a:latin typeface="Nunito" panose="020B0604020202020204" charset="0"/>
              </a:rPr>
              <a:t>- Để hỗ trợ các mục tiêu trên, đã phát triển để kết hợp các tính năng sau:</a:t>
            </a:r>
            <a:endParaRPr lang="en-US" sz="2000" dirty="0">
              <a:latin typeface="Nunito" panose="020B0604020202020204" charset="0"/>
            </a:endParaRPr>
          </a:p>
        </p:txBody>
      </p:sp>
      <p:sp>
        <p:nvSpPr>
          <p:cNvPr id="4" name="TextBox 3"/>
          <p:cNvSpPr txBox="1"/>
          <p:nvPr/>
        </p:nvSpPr>
        <p:spPr>
          <a:xfrm>
            <a:off x="1539981" y="1810248"/>
            <a:ext cx="5451764" cy="400110"/>
          </a:xfrm>
          <a:prstGeom prst="rect">
            <a:avLst/>
          </a:prstGeom>
          <a:noFill/>
        </p:spPr>
        <p:txBody>
          <a:bodyPr wrap="square" rtlCol="0">
            <a:spAutoFit/>
          </a:bodyPr>
          <a:lstStyle/>
          <a:p>
            <a:r>
              <a:rPr lang="en-US" sz="2000" dirty="0" err="1">
                <a:latin typeface="Nunito" panose="020B0604020202020204" charset="0"/>
              </a:rPr>
              <a:t>Hỗ</a:t>
            </a:r>
            <a:r>
              <a:rPr lang="en-US" sz="2000" dirty="0">
                <a:latin typeface="Nunito" panose="020B0604020202020204" charset="0"/>
              </a:rPr>
              <a:t> </a:t>
            </a:r>
            <a:r>
              <a:rPr lang="en-US" sz="2000" dirty="0" err="1">
                <a:latin typeface="Nunito" panose="020B0604020202020204" charset="0"/>
              </a:rPr>
              <a:t>trợ</a:t>
            </a:r>
            <a:r>
              <a:rPr lang="en-US" sz="2000" dirty="0">
                <a:latin typeface="Nunito" panose="020B0604020202020204" charset="0"/>
              </a:rPr>
              <a:t> </a:t>
            </a:r>
            <a:r>
              <a:rPr lang="en-US" sz="2000" dirty="0" err="1">
                <a:latin typeface="Nunito" panose="020B0604020202020204" charset="0"/>
              </a:rPr>
              <a:t>trao</a:t>
            </a:r>
            <a:r>
              <a:rPr lang="en-US" sz="2000" dirty="0">
                <a:latin typeface="Nunito" panose="020B0604020202020204" charset="0"/>
              </a:rPr>
              <a:t> </a:t>
            </a:r>
            <a:r>
              <a:rPr lang="en-US" sz="2000" dirty="0" err="1">
                <a:latin typeface="Nunito" panose="020B0604020202020204" charset="0"/>
              </a:rPr>
              <a:t>đổi</a:t>
            </a:r>
            <a:r>
              <a:rPr lang="en-US" sz="2000" dirty="0">
                <a:latin typeface="Nunito" panose="020B0604020202020204" charset="0"/>
              </a:rPr>
              <a:t> </a:t>
            </a:r>
            <a:r>
              <a:rPr lang="en-US" sz="2000" dirty="0" err="1">
                <a:latin typeface="Nunito" panose="020B0604020202020204" charset="0"/>
              </a:rPr>
              <a:t>bằng</a:t>
            </a:r>
            <a:r>
              <a:rPr lang="en-US" sz="2000" dirty="0">
                <a:latin typeface="Nunito" panose="020B0604020202020204" charset="0"/>
              </a:rPr>
              <a:t> XMI.</a:t>
            </a:r>
          </a:p>
        </p:txBody>
      </p:sp>
      <p:sp>
        <p:nvSpPr>
          <p:cNvPr id="5" name="TextBox 4"/>
          <p:cNvSpPr txBox="1"/>
          <p:nvPr/>
        </p:nvSpPr>
        <p:spPr>
          <a:xfrm>
            <a:off x="1539981" y="2183077"/>
            <a:ext cx="6684818" cy="400110"/>
          </a:xfrm>
          <a:prstGeom prst="rect">
            <a:avLst/>
          </a:prstGeom>
          <a:noFill/>
        </p:spPr>
        <p:txBody>
          <a:bodyPr wrap="square" rtlCol="0">
            <a:spAutoFit/>
          </a:bodyPr>
          <a:lstStyle/>
          <a:p>
            <a:r>
              <a:rPr lang="en-US" sz="2000" dirty="0" err="1">
                <a:latin typeface="Nunito" panose="020B0604020202020204" charset="0"/>
              </a:rPr>
              <a:t>Cấu</a:t>
            </a:r>
            <a:r>
              <a:rPr lang="en-US" sz="2000" dirty="0">
                <a:latin typeface="Nunito" panose="020B0604020202020204" charset="0"/>
              </a:rPr>
              <a:t> </a:t>
            </a:r>
            <a:r>
              <a:rPr lang="en-US" sz="2000" dirty="0" err="1">
                <a:latin typeface="Nunito" panose="020B0604020202020204" charset="0"/>
              </a:rPr>
              <a:t>hình</a:t>
            </a:r>
            <a:r>
              <a:rPr lang="en-US" sz="2000" dirty="0">
                <a:latin typeface="Nunito" panose="020B0604020202020204" charset="0"/>
              </a:rPr>
              <a:t> </a:t>
            </a:r>
            <a:r>
              <a:rPr lang="en-US" sz="2000" dirty="0" err="1">
                <a:latin typeface="Nunito" panose="020B0604020202020204" charset="0"/>
              </a:rPr>
              <a:t>và</a:t>
            </a:r>
            <a:r>
              <a:rPr lang="en-US" sz="2000" dirty="0">
                <a:latin typeface="Nunito" panose="020B0604020202020204" charset="0"/>
              </a:rPr>
              <a:t> </a:t>
            </a:r>
            <a:r>
              <a:rPr lang="en-US" sz="2000" dirty="0" err="1">
                <a:latin typeface="Nunito" panose="020B0604020202020204" charset="0"/>
              </a:rPr>
              <a:t>khuôn</a:t>
            </a:r>
            <a:r>
              <a:rPr lang="en-US" sz="2000" dirty="0">
                <a:latin typeface="Nunito" panose="020B0604020202020204" charset="0"/>
              </a:rPr>
              <a:t> </a:t>
            </a:r>
            <a:r>
              <a:rPr lang="en-US" sz="2000" dirty="0" err="1">
                <a:latin typeface="Nunito" panose="020B0604020202020204" charset="0"/>
              </a:rPr>
              <a:t>mẫu</a:t>
            </a:r>
            <a:r>
              <a:rPr lang="en-US" sz="2000" dirty="0">
                <a:latin typeface="Nunito" panose="020B0604020202020204" charset="0"/>
              </a:rPr>
              <a:t> </a:t>
            </a:r>
            <a:r>
              <a:rPr lang="en-US" sz="2000" dirty="0" err="1">
                <a:latin typeface="Nunito" panose="020B0604020202020204" charset="0"/>
              </a:rPr>
              <a:t>hoặc</a:t>
            </a:r>
            <a:r>
              <a:rPr lang="en-US" sz="2000" dirty="0">
                <a:latin typeface="Nunito" panose="020B0604020202020204" charset="0"/>
              </a:rPr>
              <a:t> </a:t>
            </a:r>
            <a:r>
              <a:rPr lang="en-US" sz="2000" dirty="0" err="1">
                <a:latin typeface="Nunito" panose="020B0604020202020204" charset="0"/>
              </a:rPr>
              <a:t>điều</a:t>
            </a:r>
            <a:r>
              <a:rPr lang="en-US" sz="2000" dirty="0">
                <a:latin typeface="Nunito" panose="020B0604020202020204" charset="0"/>
              </a:rPr>
              <a:t> </a:t>
            </a:r>
            <a:r>
              <a:rPr lang="en-US" sz="2000" dirty="0" err="1">
                <a:latin typeface="Nunito" panose="020B0604020202020204" charset="0"/>
              </a:rPr>
              <a:t>chỉnh</a:t>
            </a:r>
            <a:r>
              <a:rPr lang="en-US" sz="2000" dirty="0">
                <a:latin typeface="Nunito" panose="020B0604020202020204" charset="0"/>
              </a:rPr>
              <a:t> UML.</a:t>
            </a:r>
          </a:p>
        </p:txBody>
      </p:sp>
      <p:sp>
        <p:nvSpPr>
          <p:cNvPr id="6" name="TextBox 5"/>
          <p:cNvSpPr txBox="1"/>
          <p:nvPr/>
        </p:nvSpPr>
        <p:spPr>
          <a:xfrm>
            <a:off x="1539981" y="2620959"/>
            <a:ext cx="5181600" cy="400110"/>
          </a:xfrm>
          <a:prstGeom prst="rect">
            <a:avLst/>
          </a:prstGeom>
          <a:noFill/>
        </p:spPr>
        <p:txBody>
          <a:bodyPr wrap="square" rtlCol="0">
            <a:spAutoFit/>
          </a:bodyPr>
          <a:lstStyle/>
          <a:p>
            <a:r>
              <a:rPr lang="en-US" sz="2000" dirty="0">
                <a:latin typeface="Nunito" panose="020B0604020202020204" charset="0"/>
              </a:rPr>
              <a:t>UML </a:t>
            </a:r>
            <a:r>
              <a:rPr lang="en-US" sz="2000" dirty="0" err="1">
                <a:latin typeface="Nunito" panose="020B0604020202020204" charset="0"/>
              </a:rPr>
              <a:t>cũng</a:t>
            </a:r>
            <a:r>
              <a:rPr lang="en-US" sz="2000" dirty="0">
                <a:latin typeface="Nunito" panose="020B0604020202020204" charset="0"/>
              </a:rPr>
              <a:t> </a:t>
            </a:r>
            <a:r>
              <a:rPr lang="en-US" sz="2000" dirty="0" err="1">
                <a:latin typeface="Nunito" panose="020B0604020202020204" charset="0"/>
              </a:rPr>
              <a:t>là</a:t>
            </a:r>
            <a:r>
              <a:rPr lang="en-US" sz="2000" dirty="0">
                <a:latin typeface="Nunito" panose="020B0604020202020204" charset="0"/>
              </a:rPr>
              <a:t> </a:t>
            </a:r>
            <a:r>
              <a:rPr lang="en-US" sz="2000" dirty="0" err="1">
                <a:latin typeface="Nunito" panose="020B0604020202020204" charset="0"/>
              </a:rPr>
              <a:t>ngôn</a:t>
            </a:r>
            <a:r>
              <a:rPr lang="en-US" sz="2000" dirty="0">
                <a:latin typeface="Nunito" panose="020B0604020202020204" charset="0"/>
              </a:rPr>
              <a:t> </a:t>
            </a:r>
            <a:r>
              <a:rPr lang="en-US" sz="2000" dirty="0" err="1">
                <a:latin typeface="Nunito" panose="020B0604020202020204" charset="0"/>
              </a:rPr>
              <a:t>ngữ</a:t>
            </a:r>
            <a:r>
              <a:rPr lang="en-US" sz="2000" dirty="0">
                <a:latin typeface="Nunito" panose="020B0604020202020204" charset="0"/>
              </a:rPr>
              <a:t> </a:t>
            </a:r>
            <a:r>
              <a:rPr lang="en-US" sz="2000" dirty="0" err="1">
                <a:latin typeface="Nunito" panose="020B0604020202020204" charset="0"/>
              </a:rPr>
              <a:t>lập</a:t>
            </a:r>
            <a:r>
              <a:rPr lang="en-US" sz="2000" dirty="0">
                <a:latin typeface="Nunito" panose="020B0604020202020204" charset="0"/>
              </a:rPr>
              <a:t> </a:t>
            </a:r>
            <a:r>
              <a:rPr lang="en-US" sz="2000" dirty="0" err="1">
                <a:latin typeface="Nunito" panose="020B0604020202020204" charset="0"/>
              </a:rPr>
              <a:t>trình</a:t>
            </a:r>
            <a:r>
              <a:rPr lang="en-US" sz="2000" dirty="0">
                <a:latin typeface="Nunito" panose="020B0604020202020204" charset="0"/>
              </a:rPr>
              <a:t> </a:t>
            </a:r>
            <a:r>
              <a:rPr lang="en-US" sz="2000" dirty="0" err="1">
                <a:latin typeface="Nunito" panose="020B0604020202020204" charset="0"/>
              </a:rPr>
              <a:t>độc</a:t>
            </a:r>
            <a:r>
              <a:rPr lang="en-US" sz="2000" dirty="0">
                <a:latin typeface="Nunito" panose="020B0604020202020204" charset="0"/>
              </a:rPr>
              <a:t> </a:t>
            </a:r>
            <a:r>
              <a:rPr lang="en-US" sz="2000" dirty="0" err="1">
                <a:latin typeface="Nunito" panose="020B0604020202020204" charset="0"/>
              </a:rPr>
              <a:t>lập</a:t>
            </a:r>
            <a:r>
              <a:rPr lang="en-US" sz="2000" dirty="0">
                <a:latin typeface="Nunito" panose="020B0604020202020204" charset="0"/>
              </a:rPr>
              <a:t>.</a:t>
            </a:r>
          </a:p>
        </p:txBody>
      </p:sp>
      <p:sp>
        <p:nvSpPr>
          <p:cNvPr id="7" name="TextBox 6"/>
          <p:cNvSpPr txBox="1"/>
          <p:nvPr/>
        </p:nvSpPr>
        <p:spPr>
          <a:xfrm>
            <a:off x="1461654" y="3058589"/>
            <a:ext cx="5167746" cy="400110"/>
          </a:xfrm>
          <a:prstGeom prst="rect">
            <a:avLst/>
          </a:prstGeom>
          <a:noFill/>
        </p:spPr>
        <p:txBody>
          <a:bodyPr wrap="square" rtlCol="0">
            <a:spAutoFit/>
          </a:bodyPr>
          <a:lstStyle/>
          <a:p>
            <a:r>
              <a:rPr lang="en-US" sz="2000" dirty="0">
                <a:latin typeface="Nunito" panose="020B0604020202020204" charset="0"/>
              </a:rPr>
              <a:t> UML </a:t>
            </a:r>
            <a:r>
              <a:rPr lang="en-US" sz="2000" dirty="0" err="1">
                <a:latin typeface="Nunito" panose="020B0604020202020204" charset="0"/>
              </a:rPr>
              <a:t>sử</a:t>
            </a:r>
            <a:r>
              <a:rPr lang="en-US" sz="2000" dirty="0">
                <a:latin typeface="Nunito" panose="020B0604020202020204" charset="0"/>
              </a:rPr>
              <a:t> </a:t>
            </a:r>
            <a:r>
              <a:rPr lang="en-US" sz="2000" dirty="0" err="1">
                <a:latin typeface="Nunito" panose="020B0604020202020204" charset="0"/>
              </a:rPr>
              <a:t>dụng</a:t>
            </a:r>
            <a:r>
              <a:rPr lang="en-US" sz="2000" dirty="0">
                <a:latin typeface="Nunito" panose="020B0604020202020204" charset="0"/>
              </a:rPr>
              <a:t> </a:t>
            </a:r>
            <a:r>
              <a:rPr lang="en-US" sz="2000" dirty="0" err="1">
                <a:latin typeface="Nunito" panose="020B0604020202020204" charset="0"/>
              </a:rPr>
              <a:t>siêu</a:t>
            </a:r>
            <a:r>
              <a:rPr lang="en-US" sz="2000" dirty="0">
                <a:latin typeface="Nunito" panose="020B0604020202020204" charset="0"/>
              </a:rPr>
              <a:t> </a:t>
            </a:r>
            <a:r>
              <a:rPr lang="en-US" sz="2000" dirty="0" err="1">
                <a:latin typeface="Nunito" panose="020B0604020202020204" charset="0"/>
              </a:rPr>
              <a:t>mô</a:t>
            </a:r>
            <a:r>
              <a:rPr lang="en-US" sz="2000" dirty="0">
                <a:latin typeface="Nunito" panose="020B0604020202020204" charset="0"/>
              </a:rPr>
              <a:t> </a:t>
            </a:r>
            <a:r>
              <a:rPr lang="en-US" sz="2000" dirty="0" err="1">
                <a:latin typeface="Nunito" panose="020B0604020202020204" charset="0"/>
              </a:rPr>
              <a:t>hình</a:t>
            </a:r>
            <a:r>
              <a:rPr lang="en-US" sz="2000" dirty="0">
                <a:latin typeface="Nunito" panose="020B0604020202020204" charset="0"/>
              </a:rPr>
              <a:t> </a:t>
            </a:r>
            <a:r>
              <a:rPr lang="en-US" sz="2000" dirty="0" err="1">
                <a:latin typeface="Nunito" panose="020B0604020202020204" charset="0"/>
              </a:rPr>
              <a:t>chính</a:t>
            </a:r>
            <a:r>
              <a:rPr lang="en-US" sz="2000" dirty="0">
                <a:latin typeface="Nunito" panose="020B0604020202020204" charset="0"/>
              </a:rPr>
              <a:t> </a:t>
            </a:r>
            <a:r>
              <a:rPr lang="en-US" sz="2000" dirty="0" err="1">
                <a:latin typeface="Nunito" panose="020B0604020202020204" charset="0"/>
              </a:rPr>
              <a:t>thức</a:t>
            </a:r>
            <a:r>
              <a:rPr lang="en-US" sz="2000" dirty="0">
                <a:latin typeface="Nunito" panose="020B0604020202020204" charset="0"/>
              </a:rPr>
              <a:t>.</a:t>
            </a:r>
          </a:p>
        </p:txBody>
      </p:sp>
      <p:sp>
        <p:nvSpPr>
          <p:cNvPr id="8" name="TextBox 7"/>
          <p:cNvSpPr txBox="1"/>
          <p:nvPr/>
        </p:nvSpPr>
        <p:spPr>
          <a:xfrm>
            <a:off x="1539979" y="3501781"/>
            <a:ext cx="4592782" cy="400110"/>
          </a:xfrm>
          <a:prstGeom prst="rect">
            <a:avLst/>
          </a:prstGeom>
          <a:noFill/>
        </p:spPr>
        <p:txBody>
          <a:bodyPr wrap="square" rtlCol="0">
            <a:spAutoFit/>
          </a:bodyPr>
          <a:lstStyle/>
          <a:p>
            <a:r>
              <a:rPr lang="en-US" sz="2000" dirty="0" err="1">
                <a:latin typeface="Nunito" panose="020B0604020202020204" charset="0"/>
              </a:rPr>
              <a:t>Phát</a:t>
            </a:r>
            <a:r>
              <a:rPr lang="en-US" sz="2000" dirty="0">
                <a:latin typeface="Nunito" panose="020B0604020202020204" charset="0"/>
              </a:rPr>
              <a:t> </a:t>
            </a:r>
            <a:r>
              <a:rPr lang="en-US" sz="2000" dirty="0" err="1">
                <a:latin typeface="Nunito" panose="020B0604020202020204" charset="0"/>
              </a:rPr>
              <a:t>triển</a:t>
            </a:r>
            <a:r>
              <a:rPr lang="en-US" sz="2000" dirty="0">
                <a:latin typeface="Nunito" panose="020B0604020202020204" charset="0"/>
              </a:rPr>
              <a:t> ở </a:t>
            </a:r>
            <a:r>
              <a:rPr lang="en-US" sz="2000" dirty="0" err="1">
                <a:latin typeface="Nunito" panose="020B0604020202020204" charset="0"/>
              </a:rPr>
              <a:t>nhiều</a:t>
            </a:r>
            <a:r>
              <a:rPr lang="en-US" sz="2000" dirty="0">
                <a:latin typeface="Nunito" panose="020B0604020202020204" charset="0"/>
              </a:rPr>
              <a:t> </a:t>
            </a:r>
            <a:r>
              <a:rPr lang="en-US" sz="2000" dirty="0" err="1">
                <a:latin typeface="Nunito" panose="020B0604020202020204" charset="0"/>
              </a:rPr>
              <a:t>quốc</a:t>
            </a:r>
            <a:r>
              <a:rPr lang="en-US" sz="2000" dirty="0">
                <a:latin typeface="Nunito" panose="020B0604020202020204" charset="0"/>
              </a:rPr>
              <a:t> </a:t>
            </a:r>
            <a:r>
              <a:rPr lang="en-US" sz="2000" dirty="0" err="1">
                <a:latin typeface="Nunito" panose="020B0604020202020204" charset="0"/>
              </a:rPr>
              <a:t>gia</a:t>
            </a:r>
            <a:r>
              <a:rPr lang="en-US" sz="2000" dirty="0">
                <a:latin typeface="Nunito" panose="020B0604020202020204" charset="0"/>
              </a:rPr>
              <a:t>.</a:t>
            </a:r>
          </a:p>
        </p:txBody>
      </p:sp>
      <p:sp>
        <p:nvSpPr>
          <p:cNvPr id="14" name="Google Shape;752;p51"/>
          <p:cNvSpPr/>
          <p:nvPr/>
        </p:nvSpPr>
        <p:spPr>
          <a:xfrm>
            <a:off x="1265558" y="1872260"/>
            <a:ext cx="274423" cy="276086"/>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2;p51"/>
          <p:cNvSpPr/>
          <p:nvPr/>
        </p:nvSpPr>
        <p:spPr>
          <a:xfrm>
            <a:off x="1265557" y="2239779"/>
            <a:ext cx="274423" cy="276086"/>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2;p51"/>
          <p:cNvSpPr/>
          <p:nvPr/>
        </p:nvSpPr>
        <p:spPr>
          <a:xfrm>
            <a:off x="1265557" y="2682971"/>
            <a:ext cx="274423" cy="276086"/>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2;p51"/>
          <p:cNvSpPr/>
          <p:nvPr/>
        </p:nvSpPr>
        <p:spPr>
          <a:xfrm>
            <a:off x="1265557" y="3096499"/>
            <a:ext cx="274423" cy="276086"/>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752;p51"/>
          <p:cNvSpPr/>
          <p:nvPr/>
        </p:nvSpPr>
        <p:spPr>
          <a:xfrm>
            <a:off x="1265556" y="3493430"/>
            <a:ext cx="274423" cy="276086"/>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p:cNvSpPr txBox="1"/>
          <p:nvPr/>
        </p:nvSpPr>
        <p:spPr>
          <a:xfrm>
            <a:off x="653632" y="4170156"/>
            <a:ext cx="7275843" cy="307777"/>
          </a:xfrm>
          <a:prstGeom prst="rect">
            <a:avLst/>
          </a:prstGeom>
          <a:noFill/>
        </p:spPr>
        <p:txBody>
          <a:bodyPr wrap="square" rtlCol="0">
            <a:spAutoFit/>
          </a:bodyPr>
          <a:lstStyle/>
          <a:p>
            <a:r>
              <a:rPr lang="en-US" i="1">
                <a:solidFill>
                  <a:srgbClr val="FF0000"/>
                </a:solidFill>
                <a:latin typeface="Nunito" panose="020B0604020202020204" charset="0"/>
              </a:rPr>
              <a:t>XMI: XML-based Metadata Interchange</a:t>
            </a:r>
            <a:r>
              <a:rPr lang="en-US" i="1">
                <a:solidFill>
                  <a:srgbClr val="FF0000"/>
                </a:solidFill>
                <a:latin typeface="Nunito" panose="020B0604020202020204" charset="0"/>
                <a:ea typeface="Nunito"/>
                <a:cs typeface="Nunito"/>
                <a:sym typeface="Nunito"/>
              </a:rPr>
              <a:t> </a:t>
            </a:r>
            <a:endParaRPr lang="en-US" i="1">
              <a:solidFill>
                <a:srgbClr val="FF0000"/>
              </a:solidFill>
              <a:latin typeface="Nunito" panose="020B060402020202020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anim calcmode="lin" valueType="num">
                                      <p:cBhvr>
                                        <p:cTn id="54" dur="1000" fill="hold"/>
                                        <p:tgtEl>
                                          <p:spTgt spid="7"/>
                                        </p:tgtEl>
                                        <p:attrNameLst>
                                          <p:attrName>ppt_x</p:attrName>
                                        </p:attrNameLst>
                                      </p:cBhvr>
                                      <p:tavLst>
                                        <p:tav tm="0">
                                          <p:val>
                                            <p:strVal val="#ppt_x"/>
                                          </p:val>
                                        </p:tav>
                                        <p:tav tm="100000">
                                          <p:val>
                                            <p:strVal val="#ppt_x"/>
                                          </p:val>
                                        </p:tav>
                                      </p:tavLst>
                                    </p:anim>
                                    <p:anim calcmode="lin" valueType="num">
                                      <p:cBhvr>
                                        <p:cTn id="5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1000"/>
                                        <p:tgtEl>
                                          <p:spTgt spid="8"/>
                                        </p:tgtEl>
                                      </p:cBhvr>
                                    </p:animEffect>
                                    <p:anim calcmode="lin" valueType="num">
                                      <p:cBhvr>
                                        <p:cTn id="66" dur="1000" fill="hold"/>
                                        <p:tgtEl>
                                          <p:spTgt spid="8"/>
                                        </p:tgtEl>
                                        <p:attrNameLst>
                                          <p:attrName>ppt_x</p:attrName>
                                        </p:attrNameLst>
                                      </p:cBhvr>
                                      <p:tavLst>
                                        <p:tav tm="0">
                                          <p:val>
                                            <p:strVal val="#ppt_x"/>
                                          </p:val>
                                        </p:tav>
                                        <p:tav tm="100000">
                                          <p:val>
                                            <p:strVal val="#ppt_x"/>
                                          </p:val>
                                        </p:tav>
                                      </p:tavLst>
                                    </p:anim>
                                    <p:anim calcmode="lin" valueType="num">
                                      <p:cBhvr>
                                        <p:cTn id="6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d46f07f788_0_210"/>
          <p:cNvSpPr txBox="1">
            <a:spLocks noGrp="1"/>
          </p:cNvSpPr>
          <p:nvPr>
            <p:ph type="body" idx="1"/>
          </p:nvPr>
        </p:nvSpPr>
        <p:spPr>
          <a:xfrm>
            <a:off x="997509" y="1133316"/>
            <a:ext cx="7406866" cy="2769900"/>
          </a:xfrm>
          <a:prstGeom prst="rect">
            <a:avLst/>
          </a:prstGeom>
          <a:noFill/>
          <a:ln>
            <a:noFill/>
          </a:ln>
        </p:spPr>
        <p:txBody>
          <a:bodyPr spcFirstLastPara="1" wrap="square" lIns="0" tIns="0" rIns="0" bIns="0" anchor="ctr" anchorCtr="0">
            <a:noAutofit/>
          </a:bodyPr>
          <a:lstStyle/>
          <a:p>
            <a:pPr marL="0" lvl="0" indent="0">
              <a:spcAft>
                <a:spcPts val="1000"/>
              </a:spcAft>
              <a:buNone/>
            </a:pPr>
            <a:r>
              <a:rPr lang="en-US" sz="6000" b="1"/>
              <a:t>Object Management Group(</a:t>
            </a:r>
            <a:r>
              <a:rPr lang="en-US" sz="6000" b="1">
                <a:latin typeface="Nunito"/>
                <a:ea typeface="Nunito"/>
                <a:cs typeface="Nunito"/>
                <a:sym typeface="Nunito"/>
              </a:rPr>
              <a:t>OMG)</a:t>
            </a:r>
            <a:endParaRPr sz="6000" b="1" dirty="0">
              <a:latin typeface="Nunito"/>
              <a:ea typeface="Nunito"/>
              <a:cs typeface="Nunito"/>
              <a:sym typeface="Nunito"/>
            </a:endParaRPr>
          </a:p>
        </p:txBody>
      </p:sp>
      <p:sp>
        <p:nvSpPr>
          <p:cNvPr id="265" name="Google Shape;265;gd46f07f788_0_21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15</a:t>
            </a:fld>
            <a:endParaRP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1"/>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a:latin typeface="Nunito"/>
                <a:ea typeface="Nunito"/>
                <a:cs typeface="Nunito"/>
                <a:sym typeface="Nunito"/>
              </a:rPr>
              <a:t>OMG</a:t>
            </a:r>
            <a:endParaRPr sz="3000" dirty="0">
              <a:latin typeface="Nunito"/>
              <a:ea typeface="Nunito"/>
              <a:cs typeface="Nunito"/>
              <a:sym typeface="Nunito"/>
            </a:endParaRPr>
          </a:p>
        </p:txBody>
      </p:sp>
      <p:sp>
        <p:nvSpPr>
          <p:cNvPr id="271" name="Google Shape;271;p1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16</a:t>
            </a:fld>
            <a:endParaRPr/>
          </a:p>
        </p:txBody>
      </p:sp>
      <p:sp>
        <p:nvSpPr>
          <p:cNvPr id="272" name="Google Shape;272;p11"/>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3" name="Google Shape;1212;p52"/>
          <p:cNvGrpSpPr/>
          <p:nvPr/>
        </p:nvGrpSpPr>
        <p:grpSpPr>
          <a:xfrm rot="5400000">
            <a:off x="3104422" y="59906"/>
            <a:ext cx="796943" cy="3685330"/>
            <a:chOff x="4607809" y="5824234"/>
            <a:chExt cx="237484" cy="434704"/>
          </a:xfrm>
        </p:grpSpPr>
        <p:sp>
          <p:nvSpPr>
            <p:cNvPr id="14" name="Google Shape;1213;p52"/>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217;p52"/>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 name="TextBox 6"/>
          <p:cNvSpPr txBox="1"/>
          <p:nvPr/>
        </p:nvSpPr>
        <p:spPr>
          <a:xfrm>
            <a:off x="2183479" y="1600375"/>
            <a:ext cx="2867891" cy="707886"/>
          </a:xfrm>
          <a:prstGeom prst="rect">
            <a:avLst/>
          </a:prstGeom>
          <a:noFill/>
        </p:spPr>
        <p:txBody>
          <a:bodyPr wrap="square" rtlCol="0">
            <a:spAutoFit/>
          </a:bodyPr>
          <a:lstStyle/>
          <a:p>
            <a:pPr lvl="0"/>
            <a:r>
              <a:rPr lang="vi-VN" sz="2000" dirty="0">
                <a:solidFill>
                  <a:schemeClr val="tx1"/>
                </a:solidFill>
                <a:latin typeface="Nunito" panose="020B0604020202020204" charset="0"/>
              </a:rPr>
              <a:t>Được thành lập 1989</a:t>
            </a:r>
          </a:p>
          <a:p>
            <a:endParaRPr lang="en-US" sz="2000" dirty="0">
              <a:solidFill>
                <a:schemeClr val="tx1"/>
              </a:solidFill>
            </a:endParaRPr>
          </a:p>
        </p:txBody>
      </p:sp>
      <p:grpSp>
        <p:nvGrpSpPr>
          <p:cNvPr id="25" name="Google Shape;1212;p52"/>
          <p:cNvGrpSpPr/>
          <p:nvPr/>
        </p:nvGrpSpPr>
        <p:grpSpPr>
          <a:xfrm rot="5400000">
            <a:off x="3833937" y="303319"/>
            <a:ext cx="966733" cy="5314151"/>
            <a:chOff x="4607809" y="5824234"/>
            <a:chExt cx="237484" cy="434704"/>
          </a:xfrm>
        </p:grpSpPr>
        <p:sp>
          <p:nvSpPr>
            <p:cNvPr id="26" name="Google Shape;1213;p52"/>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00B0F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217;p52"/>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0070C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9" name="TextBox 8"/>
          <p:cNvSpPr txBox="1"/>
          <p:nvPr/>
        </p:nvSpPr>
        <p:spPr>
          <a:xfrm>
            <a:off x="2079584" y="2500746"/>
            <a:ext cx="4078761" cy="1015663"/>
          </a:xfrm>
          <a:prstGeom prst="rect">
            <a:avLst/>
          </a:prstGeom>
          <a:noFill/>
        </p:spPr>
        <p:txBody>
          <a:bodyPr wrap="square" rtlCol="0">
            <a:spAutoFit/>
          </a:bodyPr>
          <a:lstStyle/>
          <a:p>
            <a:pPr lvl="0"/>
            <a:r>
              <a:rPr lang="vi-VN" sz="2000" dirty="0">
                <a:latin typeface="Nunito" panose="020B0604020202020204" charset="0"/>
              </a:rPr>
              <a:t>Mục đích phát triển và duy trì các tiêu chuẩn công nghệ như UML</a:t>
            </a:r>
          </a:p>
          <a:p>
            <a:endParaRPr lang="en-US" sz="2000" dirty="0"/>
          </a:p>
        </p:txBody>
      </p:sp>
      <p:sp>
        <p:nvSpPr>
          <p:cNvPr id="17" name="TextBox 16"/>
          <p:cNvSpPr txBox="1"/>
          <p:nvPr/>
        </p:nvSpPr>
        <p:spPr>
          <a:xfrm>
            <a:off x="621248" y="4177083"/>
            <a:ext cx="7275843" cy="523220"/>
          </a:xfrm>
          <a:prstGeom prst="rect">
            <a:avLst/>
          </a:prstGeom>
          <a:noFill/>
        </p:spPr>
        <p:txBody>
          <a:bodyPr wrap="square" rtlCol="0">
            <a:spAutoFit/>
          </a:bodyPr>
          <a:lstStyle/>
          <a:p>
            <a:r>
              <a:rPr lang="en-US" i="1">
                <a:solidFill>
                  <a:srgbClr val="FF0000"/>
                </a:solidFill>
                <a:latin typeface="Nunito" panose="020B0604020202020204" charset="0"/>
                <a:ea typeface="Nunito"/>
                <a:cs typeface="Nunito"/>
                <a:sym typeface="Nunito"/>
              </a:rPr>
              <a:t>OMG(Object Management Group):</a:t>
            </a:r>
            <a:r>
              <a:rPr lang="vi-VN" i="1">
                <a:solidFill>
                  <a:srgbClr val="FF0000"/>
                </a:solidFill>
                <a:latin typeface="Nunito" panose="020B0604020202020204" charset="0"/>
              </a:rPr>
              <a:t>Nhóm quản lý đối tượng là một tập đoàn tiêu chuẩn công nghiệp máy tính</a:t>
            </a:r>
            <a:r>
              <a:rPr lang="en-US" i="1">
                <a:solidFill>
                  <a:srgbClr val="FF0000"/>
                </a:solidFill>
                <a:latin typeface="Nunito" panose="020B0604020202020204" charset="0"/>
                <a:ea typeface="Nunito"/>
                <a:cs typeface="Nunito"/>
                <a:sym typeface="Nunito"/>
              </a:rPr>
              <a:t> </a:t>
            </a:r>
            <a:endParaRPr lang="en-US" i="1">
              <a:solidFill>
                <a:srgbClr val="FF0000"/>
              </a:solidFill>
              <a:latin typeface="Nunito" panose="020B0604020202020204" charset="0"/>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p:cTn id="7" dur="1000" fill="hold"/>
                                        <p:tgtEl>
                                          <p:spTgt spid="270"/>
                                        </p:tgtEl>
                                        <p:attrNameLst>
                                          <p:attrName>ppt_w</p:attrName>
                                        </p:attrNameLst>
                                      </p:cBhvr>
                                      <p:tavLst>
                                        <p:tav tm="0">
                                          <p:val>
                                            <p:fltVal val="0"/>
                                          </p:val>
                                        </p:tav>
                                        <p:tav tm="100000">
                                          <p:val>
                                            <p:strVal val="#ppt_w"/>
                                          </p:val>
                                        </p:tav>
                                      </p:tavLst>
                                    </p:anim>
                                    <p:anim calcmode="lin" valueType="num">
                                      <p:cBhvr>
                                        <p:cTn id="8" dur="1000" fill="hold"/>
                                        <p:tgtEl>
                                          <p:spTgt spid="270"/>
                                        </p:tgtEl>
                                        <p:attrNameLst>
                                          <p:attrName>ppt_h</p:attrName>
                                        </p:attrNameLst>
                                      </p:cBhvr>
                                      <p:tavLst>
                                        <p:tav tm="0">
                                          <p:val>
                                            <p:fltVal val="0"/>
                                          </p:val>
                                        </p:tav>
                                        <p:tav tm="100000">
                                          <p:val>
                                            <p:strVal val="#ppt_h"/>
                                          </p:val>
                                        </p:tav>
                                      </p:tavLst>
                                    </p:anim>
                                    <p:anim calcmode="lin" valueType="num">
                                      <p:cBhvr>
                                        <p:cTn id="9" dur="1000" fill="hold"/>
                                        <p:tgtEl>
                                          <p:spTgt spid="270"/>
                                        </p:tgtEl>
                                        <p:attrNameLst>
                                          <p:attrName>style.rotation</p:attrName>
                                        </p:attrNameLst>
                                      </p:cBhvr>
                                      <p:tavLst>
                                        <p:tav tm="0">
                                          <p:val>
                                            <p:fltVal val="90"/>
                                          </p:val>
                                        </p:tav>
                                        <p:tav tm="100000">
                                          <p:val>
                                            <p:fltVal val="0"/>
                                          </p:val>
                                        </p:tav>
                                      </p:tavLst>
                                    </p:anim>
                                    <p:animEffect transition="in" filter="fade">
                                      <p:cBhvr>
                                        <p:cTn id="10" dur="1000"/>
                                        <p:tgtEl>
                                          <p:spTgt spid="27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90"/>
                                          </p:val>
                                        </p:tav>
                                        <p:tav tm="100000">
                                          <p:val>
                                            <p:fltVal val="0"/>
                                          </p:val>
                                        </p:tav>
                                      </p:tavLst>
                                    </p:anim>
                                    <p:animEffect transition="in" filter="fad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1000" fill="hold"/>
                                        <p:tgtEl>
                                          <p:spTgt spid="25"/>
                                        </p:tgtEl>
                                        <p:attrNameLst>
                                          <p:attrName>ppt_w</p:attrName>
                                        </p:attrNameLst>
                                      </p:cBhvr>
                                      <p:tavLst>
                                        <p:tav tm="0">
                                          <p:val>
                                            <p:fltVal val="0"/>
                                          </p:val>
                                        </p:tav>
                                        <p:tav tm="100000">
                                          <p:val>
                                            <p:strVal val="#ppt_w"/>
                                          </p:val>
                                        </p:tav>
                                      </p:tavLst>
                                    </p:anim>
                                    <p:anim calcmode="lin" valueType="num">
                                      <p:cBhvr>
                                        <p:cTn id="42" dur="1000" fill="hold"/>
                                        <p:tgtEl>
                                          <p:spTgt spid="25"/>
                                        </p:tgtEl>
                                        <p:attrNameLst>
                                          <p:attrName>ppt_h</p:attrName>
                                        </p:attrNameLst>
                                      </p:cBhvr>
                                      <p:tavLst>
                                        <p:tav tm="0">
                                          <p:val>
                                            <p:fltVal val="0"/>
                                          </p:val>
                                        </p:tav>
                                        <p:tav tm="100000">
                                          <p:val>
                                            <p:strVal val="#ppt_h"/>
                                          </p:val>
                                        </p:tav>
                                      </p:tavLst>
                                    </p:anim>
                                    <p:anim calcmode="lin" valueType="num">
                                      <p:cBhvr>
                                        <p:cTn id="43" dur="1000" fill="hold"/>
                                        <p:tgtEl>
                                          <p:spTgt spid="25"/>
                                        </p:tgtEl>
                                        <p:attrNameLst>
                                          <p:attrName>style.rotation</p:attrName>
                                        </p:attrNameLst>
                                      </p:cBhvr>
                                      <p:tavLst>
                                        <p:tav tm="0">
                                          <p:val>
                                            <p:fltVal val="90"/>
                                          </p:val>
                                        </p:tav>
                                        <p:tav tm="100000">
                                          <p:val>
                                            <p:fltVal val="0"/>
                                          </p:val>
                                        </p:tav>
                                      </p:tavLst>
                                    </p:anim>
                                    <p:animEffect transition="in" filter="fade">
                                      <p:cBhvr>
                                        <p:cTn id="44" dur="10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80">
                                          <p:stCondLst>
                                            <p:cond delay="0"/>
                                          </p:stCondLst>
                                        </p:cTn>
                                        <p:tgtEl>
                                          <p:spTgt spid="9"/>
                                        </p:tgtEl>
                                      </p:cBhvr>
                                    </p:animEffect>
                                    <p:anim calcmode="lin" valueType="num">
                                      <p:cBhvr>
                                        <p:cTn id="5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5" dur="26">
                                          <p:stCondLst>
                                            <p:cond delay="650"/>
                                          </p:stCondLst>
                                        </p:cTn>
                                        <p:tgtEl>
                                          <p:spTgt spid="9"/>
                                        </p:tgtEl>
                                      </p:cBhvr>
                                      <p:to x="100000" y="60000"/>
                                    </p:animScale>
                                    <p:animScale>
                                      <p:cBhvr>
                                        <p:cTn id="56" dur="166" decel="50000">
                                          <p:stCondLst>
                                            <p:cond delay="676"/>
                                          </p:stCondLst>
                                        </p:cTn>
                                        <p:tgtEl>
                                          <p:spTgt spid="9"/>
                                        </p:tgtEl>
                                      </p:cBhvr>
                                      <p:to x="100000" y="100000"/>
                                    </p:animScale>
                                    <p:animScale>
                                      <p:cBhvr>
                                        <p:cTn id="57" dur="26">
                                          <p:stCondLst>
                                            <p:cond delay="1312"/>
                                          </p:stCondLst>
                                        </p:cTn>
                                        <p:tgtEl>
                                          <p:spTgt spid="9"/>
                                        </p:tgtEl>
                                      </p:cBhvr>
                                      <p:to x="100000" y="80000"/>
                                    </p:animScale>
                                    <p:animScale>
                                      <p:cBhvr>
                                        <p:cTn id="58" dur="166" decel="50000">
                                          <p:stCondLst>
                                            <p:cond delay="1338"/>
                                          </p:stCondLst>
                                        </p:cTn>
                                        <p:tgtEl>
                                          <p:spTgt spid="9"/>
                                        </p:tgtEl>
                                      </p:cBhvr>
                                      <p:to x="100000" y="100000"/>
                                    </p:animScale>
                                    <p:animScale>
                                      <p:cBhvr>
                                        <p:cTn id="59" dur="26">
                                          <p:stCondLst>
                                            <p:cond delay="1642"/>
                                          </p:stCondLst>
                                        </p:cTn>
                                        <p:tgtEl>
                                          <p:spTgt spid="9"/>
                                        </p:tgtEl>
                                      </p:cBhvr>
                                      <p:to x="100000" y="90000"/>
                                    </p:animScale>
                                    <p:animScale>
                                      <p:cBhvr>
                                        <p:cTn id="60" dur="166" decel="50000">
                                          <p:stCondLst>
                                            <p:cond delay="1668"/>
                                          </p:stCondLst>
                                        </p:cTn>
                                        <p:tgtEl>
                                          <p:spTgt spid="9"/>
                                        </p:tgtEl>
                                      </p:cBhvr>
                                      <p:to x="100000" y="100000"/>
                                    </p:animScale>
                                    <p:animScale>
                                      <p:cBhvr>
                                        <p:cTn id="61" dur="26">
                                          <p:stCondLst>
                                            <p:cond delay="1808"/>
                                          </p:stCondLst>
                                        </p:cTn>
                                        <p:tgtEl>
                                          <p:spTgt spid="9"/>
                                        </p:tgtEl>
                                      </p:cBhvr>
                                      <p:to x="100000" y="95000"/>
                                    </p:animScale>
                                    <p:animScale>
                                      <p:cBhvr>
                                        <p:cTn id="6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2"/>
          <p:cNvSpPr txBox="1">
            <a:spLocks noGrp="1"/>
          </p:cNvSpPr>
          <p:nvPr>
            <p:ph type="title"/>
          </p:nvPr>
        </p:nvSpPr>
        <p:spPr>
          <a:xfrm>
            <a:off x="818575" y="672825"/>
            <a:ext cx="71109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Quy</a:t>
            </a:r>
            <a:r>
              <a:rPr lang="en-US" sz="3000" dirty="0">
                <a:latin typeface="Nunito"/>
                <a:ea typeface="Nunito"/>
                <a:cs typeface="Nunito"/>
                <a:sym typeface="Nunito"/>
              </a:rPr>
              <a:t> </a:t>
            </a:r>
            <a:r>
              <a:rPr lang="en-US" sz="3000" dirty="0" err="1">
                <a:latin typeface="Nunito"/>
                <a:ea typeface="Nunito"/>
                <a:cs typeface="Nunito"/>
                <a:sym typeface="Nunito"/>
              </a:rPr>
              <a:t>trình</a:t>
            </a:r>
            <a:r>
              <a:rPr lang="en-US" sz="3000" dirty="0">
                <a:latin typeface="Nunito"/>
                <a:ea typeface="Nunito"/>
                <a:cs typeface="Nunito"/>
                <a:sym typeface="Nunito"/>
              </a:rPr>
              <a:t> </a:t>
            </a:r>
            <a:r>
              <a:rPr lang="en-US" sz="3000" dirty="0" err="1">
                <a:latin typeface="Nunito"/>
                <a:ea typeface="Nunito"/>
                <a:cs typeface="Nunito"/>
                <a:sym typeface="Nunito"/>
              </a:rPr>
              <a:t>xây</a:t>
            </a:r>
            <a:r>
              <a:rPr lang="en-US" sz="3000" dirty="0">
                <a:latin typeface="Nunito"/>
                <a:ea typeface="Nunito"/>
                <a:cs typeface="Nunito"/>
                <a:sym typeface="Nunito"/>
              </a:rPr>
              <a:t> </a:t>
            </a:r>
            <a:r>
              <a:rPr lang="en-US" sz="3000" dirty="0" err="1">
                <a:latin typeface="Nunito"/>
                <a:ea typeface="Nunito"/>
                <a:cs typeface="Nunito"/>
                <a:sym typeface="Nunito"/>
              </a:rPr>
              <a:t>dựng</a:t>
            </a:r>
            <a:r>
              <a:rPr lang="en-US" sz="3000" dirty="0">
                <a:latin typeface="Nunito"/>
                <a:ea typeface="Nunito"/>
                <a:cs typeface="Nunito"/>
                <a:sym typeface="Nunito"/>
              </a:rPr>
              <a:t> </a:t>
            </a:r>
            <a:r>
              <a:rPr lang="en-US" sz="3000" dirty="0" err="1">
                <a:latin typeface="Nunito"/>
                <a:ea typeface="Nunito"/>
                <a:cs typeface="Nunito"/>
                <a:sym typeface="Nunito"/>
              </a:rPr>
              <a:t>tiêu</a:t>
            </a:r>
            <a:r>
              <a:rPr lang="en-US" sz="3000" dirty="0">
                <a:latin typeface="Nunito"/>
                <a:ea typeface="Nunito"/>
                <a:cs typeface="Nunito"/>
                <a:sym typeface="Nunito"/>
              </a:rPr>
              <a:t> </a:t>
            </a:r>
            <a:r>
              <a:rPr lang="en-US" sz="3000" dirty="0" err="1">
                <a:latin typeface="Nunito"/>
                <a:ea typeface="Nunito"/>
                <a:cs typeface="Nunito"/>
                <a:sym typeface="Nunito"/>
              </a:rPr>
              <a:t>chuẩn</a:t>
            </a:r>
            <a:r>
              <a:rPr lang="en-US" sz="3000" dirty="0">
                <a:latin typeface="Nunito"/>
                <a:ea typeface="Nunito"/>
                <a:cs typeface="Nunito"/>
                <a:sym typeface="Nunito"/>
              </a:rPr>
              <a:t> OMG</a:t>
            </a:r>
            <a:endParaRPr sz="3000" dirty="0">
              <a:latin typeface="Nunito"/>
              <a:ea typeface="Nunito"/>
              <a:cs typeface="Nunito"/>
              <a:sym typeface="Nunito"/>
            </a:endParaRPr>
          </a:p>
        </p:txBody>
      </p:sp>
      <p:sp>
        <p:nvSpPr>
          <p:cNvPr id="279" name="Google Shape;279;p1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17</a:t>
            </a:fld>
            <a:endParaRPr/>
          </a:p>
        </p:txBody>
      </p:sp>
      <p:sp>
        <p:nvSpPr>
          <p:cNvPr id="280" name="Google Shape;280;p12"/>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282;p12">
            <a:extLst>
              <a:ext uri="{FF2B5EF4-FFF2-40B4-BE49-F238E27FC236}">
                <a16:creationId xmlns:a16="http://schemas.microsoft.com/office/drawing/2014/main" id="{95738AAD-C5E4-4675-BCC5-E9C576C6CBF8}"/>
              </a:ext>
            </a:extLst>
          </p:cNvPr>
          <p:cNvSpPr txBox="1"/>
          <p:nvPr/>
        </p:nvSpPr>
        <p:spPr>
          <a:xfrm>
            <a:off x="1361409" y="3608823"/>
            <a:ext cx="6298085" cy="568587"/>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US" sz="1300" dirty="0">
                <a:solidFill>
                  <a:srgbClr val="0000FF"/>
                </a:solidFill>
                <a:latin typeface="Nunito"/>
                <a:ea typeface="Nunito"/>
                <a:cs typeface="Nunito"/>
                <a:sym typeface="Nunito"/>
              </a:rPr>
              <a:t>HÌNH 2.2: </a:t>
            </a:r>
            <a:r>
              <a:rPr lang="en-US" sz="1300" dirty="0" err="1">
                <a:solidFill>
                  <a:srgbClr val="0000FF"/>
                </a:solidFill>
                <a:latin typeface="Nunito"/>
                <a:ea typeface="Nunito"/>
                <a:cs typeface="Nunito"/>
                <a:sym typeface="Nunito"/>
              </a:rPr>
              <a:t>Sơ</a:t>
            </a:r>
            <a:r>
              <a:rPr lang="en-US" sz="1300" dirty="0">
                <a:solidFill>
                  <a:srgbClr val="0000FF"/>
                </a:solidFill>
                <a:latin typeface="Nunito"/>
                <a:ea typeface="Nunito"/>
                <a:cs typeface="Nunito"/>
                <a:sym typeface="Nunito"/>
              </a:rPr>
              <a:t> </a:t>
            </a:r>
            <a:r>
              <a:rPr lang="en-US" sz="1300" dirty="0" err="1">
                <a:solidFill>
                  <a:srgbClr val="0000FF"/>
                </a:solidFill>
                <a:latin typeface="Nunito"/>
                <a:ea typeface="Nunito"/>
                <a:cs typeface="Nunito"/>
                <a:sym typeface="Nunito"/>
              </a:rPr>
              <a:t>đồ</a:t>
            </a:r>
            <a:r>
              <a:rPr lang="en-US" sz="1300" dirty="0">
                <a:solidFill>
                  <a:srgbClr val="0000FF"/>
                </a:solidFill>
                <a:latin typeface="Nunito"/>
                <a:ea typeface="Nunito"/>
                <a:cs typeface="Nunito"/>
                <a:sym typeface="Nunito"/>
              </a:rPr>
              <a:t> </a:t>
            </a:r>
            <a:r>
              <a:rPr lang="en-US" sz="1300" dirty="0" err="1">
                <a:solidFill>
                  <a:srgbClr val="0000FF"/>
                </a:solidFill>
                <a:latin typeface="Nunito"/>
                <a:ea typeface="Nunito"/>
                <a:cs typeface="Nunito"/>
                <a:sym typeface="Nunito"/>
              </a:rPr>
              <a:t>hoạt</a:t>
            </a:r>
            <a:r>
              <a:rPr lang="en-US" sz="1300" dirty="0">
                <a:solidFill>
                  <a:srgbClr val="0000FF"/>
                </a:solidFill>
                <a:latin typeface="Nunito"/>
                <a:ea typeface="Nunito"/>
                <a:cs typeface="Nunito"/>
                <a:sym typeface="Nunito"/>
              </a:rPr>
              <a:t> </a:t>
            </a:r>
            <a:r>
              <a:rPr lang="en-US" sz="1300" dirty="0" err="1">
                <a:solidFill>
                  <a:srgbClr val="0000FF"/>
                </a:solidFill>
                <a:latin typeface="Nunito"/>
                <a:ea typeface="Nunito"/>
                <a:cs typeface="Nunito"/>
                <a:sym typeface="Nunito"/>
              </a:rPr>
              <a:t>động</a:t>
            </a:r>
            <a:r>
              <a:rPr lang="en-US" sz="1300" dirty="0">
                <a:solidFill>
                  <a:srgbClr val="0000FF"/>
                </a:solidFill>
                <a:latin typeface="Nunito"/>
                <a:ea typeface="Nunito"/>
                <a:cs typeface="Nunito"/>
                <a:sym typeface="Nunito"/>
              </a:rPr>
              <a:t> </a:t>
            </a:r>
            <a:r>
              <a:rPr lang="en-US" sz="1300" dirty="0" err="1">
                <a:solidFill>
                  <a:srgbClr val="0000FF"/>
                </a:solidFill>
                <a:latin typeface="Nunito"/>
                <a:ea typeface="Nunito"/>
                <a:cs typeface="Nunito"/>
                <a:sym typeface="Nunito"/>
              </a:rPr>
              <a:t>đơn</a:t>
            </a:r>
            <a:r>
              <a:rPr lang="en-US" sz="1300" dirty="0">
                <a:solidFill>
                  <a:srgbClr val="0000FF"/>
                </a:solidFill>
                <a:latin typeface="Nunito"/>
                <a:ea typeface="Nunito"/>
                <a:cs typeface="Nunito"/>
                <a:sym typeface="Nunito"/>
              </a:rPr>
              <a:t> </a:t>
            </a:r>
            <a:r>
              <a:rPr lang="en-US" sz="1300" dirty="0" err="1">
                <a:solidFill>
                  <a:srgbClr val="0000FF"/>
                </a:solidFill>
                <a:latin typeface="Nunito"/>
                <a:ea typeface="Nunito"/>
                <a:cs typeface="Nunito"/>
                <a:sym typeface="Nunito"/>
              </a:rPr>
              <a:t>giản</a:t>
            </a:r>
            <a:r>
              <a:rPr lang="en-US" sz="1300" dirty="0">
                <a:solidFill>
                  <a:srgbClr val="0000FF"/>
                </a:solidFill>
                <a:latin typeface="Nunito"/>
                <a:ea typeface="Nunito"/>
                <a:cs typeface="Nunito"/>
                <a:sym typeface="Nunito"/>
              </a:rPr>
              <a:t> </a:t>
            </a:r>
            <a:r>
              <a:rPr lang="en-US" sz="1300" dirty="0" err="1">
                <a:solidFill>
                  <a:srgbClr val="0000FF"/>
                </a:solidFill>
                <a:latin typeface="Nunito"/>
                <a:ea typeface="Nunito"/>
                <a:cs typeface="Nunito"/>
                <a:sym typeface="Nunito"/>
              </a:rPr>
              <a:t>của</a:t>
            </a:r>
            <a:r>
              <a:rPr lang="en-US" sz="1300" dirty="0">
                <a:solidFill>
                  <a:srgbClr val="0000FF"/>
                </a:solidFill>
                <a:latin typeface="Nunito"/>
                <a:ea typeface="Nunito"/>
                <a:cs typeface="Nunito"/>
                <a:sym typeface="Nunito"/>
              </a:rPr>
              <a:t> </a:t>
            </a:r>
            <a:r>
              <a:rPr lang="en-US" sz="1300" dirty="0" err="1">
                <a:solidFill>
                  <a:srgbClr val="0000FF"/>
                </a:solidFill>
                <a:latin typeface="Nunito"/>
                <a:ea typeface="Nunito"/>
                <a:cs typeface="Nunito"/>
                <a:sym typeface="Nunito"/>
              </a:rPr>
              <a:t>quy</a:t>
            </a:r>
            <a:r>
              <a:rPr lang="en-US" sz="1300" dirty="0">
                <a:solidFill>
                  <a:srgbClr val="0000FF"/>
                </a:solidFill>
                <a:latin typeface="Nunito"/>
                <a:ea typeface="Nunito"/>
                <a:cs typeface="Nunito"/>
                <a:sym typeface="Nunito"/>
              </a:rPr>
              <a:t> </a:t>
            </a:r>
            <a:r>
              <a:rPr lang="en-US" sz="1300" dirty="0" err="1">
                <a:solidFill>
                  <a:srgbClr val="0000FF"/>
                </a:solidFill>
                <a:latin typeface="Nunito"/>
                <a:ea typeface="Nunito"/>
                <a:cs typeface="Nunito"/>
                <a:sym typeface="Nunito"/>
              </a:rPr>
              <a:t>trình</a:t>
            </a:r>
            <a:r>
              <a:rPr lang="en-US" sz="1300" dirty="0">
                <a:solidFill>
                  <a:srgbClr val="0000FF"/>
                </a:solidFill>
                <a:latin typeface="Nunito"/>
                <a:ea typeface="Nunito"/>
                <a:cs typeface="Nunito"/>
                <a:sym typeface="Nunito"/>
              </a:rPr>
              <a:t> </a:t>
            </a:r>
            <a:r>
              <a:rPr lang="en-US" sz="1300" dirty="0" err="1">
                <a:solidFill>
                  <a:srgbClr val="0000FF"/>
                </a:solidFill>
                <a:latin typeface="Nunito"/>
                <a:ea typeface="Nunito"/>
                <a:cs typeface="Nunito"/>
                <a:sym typeface="Nunito"/>
              </a:rPr>
              <a:t>tiêu</a:t>
            </a:r>
            <a:r>
              <a:rPr lang="en-US" sz="1300" dirty="0">
                <a:solidFill>
                  <a:srgbClr val="0000FF"/>
                </a:solidFill>
                <a:latin typeface="Nunito"/>
                <a:ea typeface="Nunito"/>
                <a:cs typeface="Nunito"/>
                <a:sym typeface="Nunito"/>
              </a:rPr>
              <a:t> </a:t>
            </a:r>
            <a:r>
              <a:rPr lang="en-US" sz="1300" dirty="0" err="1">
                <a:solidFill>
                  <a:srgbClr val="0000FF"/>
                </a:solidFill>
                <a:latin typeface="Nunito"/>
                <a:ea typeface="Nunito"/>
                <a:cs typeface="Nunito"/>
                <a:sym typeface="Nunito"/>
              </a:rPr>
              <a:t>chuẩn</a:t>
            </a:r>
            <a:r>
              <a:rPr lang="en-US" sz="1300" dirty="0">
                <a:solidFill>
                  <a:srgbClr val="0000FF"/>
                </a:solidFill>
                <a:latin typeface="Nunito"/>
                <a:ea typeface="Nunito"/>
                <a:cs typeface="Nunito"/>
                <a:sym typeface="Nunito"/>
              </a:rPr>
              <a:t> OMG.</a:t>
            </a:r>
            <a:endParaRPr sz="1300" dirty="0">
              <a:solidFill>
                <a:srgbClr val="0000FF"/>
              </a:solidFill>
              <a:latin typeface="Nunito"/>
              <a:ea typeface="Nunito"/>
              <a:cs typeface="Nunito"/>
              <a:sym typeface="Nunito"/>
            </a:endParaRPr>
          </a:p>
        </p:txBody>
      </p:sp>
      <p:pic>
        <p:nvPicPr>
          <p:cNvPr id="10" name="Picture 2">
            <a:extLst>
              <a:ext uri="{FF2B5EF4-FFF2-40B4-BE49-F238E27FC236}">
                <a16:creationId xmlns:a16="http://schemas.microsoft.com/office/drawing/2014/main" id="{7C977184-39A6-4488-A0DB-B9AABE63F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312" y="1224578"/>
            <a:ext cx="6092195" cy="257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53632" y="4170156"/>
            <a:ext cx="7275843" cy="523220"/>
          </a:xfrm>
          <a:prstGeom prst="rect">
            <a:avLst/>
          </a:prstGeom>
          <a:noFill/>
        </p:spPr>
        <p:txBody>
          <a:bodyPr wrap="square" rtlCol="0">
            <a:spAutoFit/>
          </a:bodyPr>
          <a:lstStyle/>
          <a:p>
            <a:r>
              <a:rPr lang="en-US" i="1">
                <a:solidFill>
                  <a:srgbClr val="FF0000"/>
                </a:solidFill>
                <a:latin typeface="Nunito" panose="020B0604020202020204" charset="0"/>
                <a:ea typeface="Nunito"/>
                <a:cs typeface="Nunito"/>
                <a:sym typeface="Nunito"/>
              </a:rPr>
              <a:t>OMG(Object Management Group):</a:t>
            </a:r>
            <a:r>
              <a:rPr lang="vi-VN" i="1">
                <a:solidFill>
                  <a:srgbClr val="FF0000"/>
                </a:solidFill>
                <a:latin typeface="Nunito" panose="020B0604020202020204" charset="0"/>
              </a:rPr>
              <a:t>Nhóm quản lý đối tượng là một tập đoàn tiêu chuẩn công nghiệp máy tính</a:t>
            </a:r>
            <a:r>
              <a:rPr lang="en-US" i="1">
                <a:solidFill>
                  <a:srgbClr val="FF0000"/>
                </a:solidFill>
                <a:latin typeface="Nunito" panose="020B0604020202020204" charset="0"/>
                <a:ea typeface="Nunito"/>
                <a:cs typeface="Nunito"/>
                <a:sym typeface="Nunito"/>
              </a:rPr>
              <a:t> </a:t>
            </a:r>
            <a:endParaRPr lang="en-US" i="1">
              <a:solidFill>
                <a:srgbClr val="FF0000"/>
              </a:solidFill>
              <a:latin typeface="Nunito"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randombar(horizontal)">
                                      <p:cBhvr>
                                        <p:cTn id="7" dur="500"/>
                                        <p:tgtEl>
                                          <p:spTgt spid="27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3"/>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Lịch</a:t>
            </a:r>
            <a:r>
              <a:rPr lang="en-US" sz="3000" dirty="0">
                <a:latin typeface="Nunito"/>
                <a:ea typeface="Nunito"/>
                <a:cs typeface="Nunito"/>
                <a:sym typeface="Nunito"/>
              </a:rPr>
              <a:t> </a:t>
            </a:r>
            <a:r>
              <a:rPr lang="en-US" sz="3000" dirty="0" err="1">
                <a:latin typeface="Nunito"/>
                <a:ea typeface="Nunito"/>
                <a:cs typeface="Nunito"/>
                <a:sym typeface="Nunito"/>
              </a:rPr>
              <a:t>sử</a:t>
            </a:r>
            <a:r>
              <a:rPr lang="en-US" sz="3000" dirty="0">
                <a:latin typeface="Nunito"/>
                <a:ea typeface="Nunito"/>
                <a:cs typeface="Nunito"/>
                <a:sym typeface="Nunito"/>
              </a:rPr>
              <a:t> </a:t>
            </a:r>
            <a:r>
              <a:rPr lang="en-US" sz="3000" dirty="0" err="1">
                <a:latin typeface="Nunito"/>
                <a:ea typeface="Nunito"/>
                <a:cs typeface="Nunito"/>
                <a:sym typeface="Nunito"/>
              </a:rPr>
              <a:t>của</a:t>
            </a:r>
            <a:r>
              <a:rPr lang="en-US" sz="3000" dirty="0">
                <a:latin typeface="Nunito"/>
                <a:ea typeface="Nunito"/>
                <a:cs typeface="Nunito"/>
                <a:sym typeface="Nunito"/>
              </a:rPr>
              <a:t> UML</a:t>
            </a:r>
            <a:endParaRPr sz="3000" dirty="0">
              <a:latin typeface="Nunito"/>
              <a:ea typeface="Nunito"/>
              <a:cs typeface="Nunito"/>
              <a:sym typeface="Nunito"/>
            </a:endParaRPr>
          </a:p>
        </p:txBody>
      </p:sp>
      <p:sp>
        <p:nvSpPr>
          <p:cNvPr id="289" name="Google Shape;289;p1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18</a:t>
            </a:fld>
            <a:endParaRPr/>
          </a:p>
        </p:txBody>
      </p:sp>
      <p:sp>
        <p:nvSpPr>
          <p:cNvPr id="290" name="Google Shape;290;p13"/>
          <p:cNvSpPr/>
          <p:nvPr/>
        </p:nvSpPr>
        <p:spPr>
          <a:xfrm>
            <a:off x="7648493" y="381489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1252;p52"/>
          <p:cNvSpPr/>
          <p:nvPr/>
        </p:nvSpPr>
        <p:spPr>
          <a:xfrm flipH="1">
            <a:off x="6296802" y="1571968"/>
            <a:ext cx="669542" cy="289229"/>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1251;p52">
            <a:extLst>
              <a:ext uri="{FF2B5EF4-FFF2-40B4-BE49-F238E27FC236}">
                <a16:creationId xmlns:a16="http://schemas.microsoft.com/office/drawing/2014/main" id="{C8C38549-931D-4996-BB2C-BFB725102BAE}"/>
              </a:ext>
            </a:extLst>
          </p:cNvPr>
          <p:cNvSpPr/>
          <p:nvPr/>
        </p:nvSpPr>
        <p:spPr>
          <a:xfrm flipH="1">
            <a:off x="1308032" y="1432722"/>
            <a:ext cx="5658312" cy="42847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algn="ctr">
              <a:buClr>
                <a:schemeClr val="dk1"/>
              </a:buClr>
              <a:buSzPts val="1400"/>
            </a:pPr>
            <a:r>
              <a:rPr lang="pt-BR" sz="2000" dirty="0">
                <a:solidFill>
                  <a:schemeClr val="bg1"/>
                </a:solidFill>
                <a:latin typeface="Nunito" panose="020B0604020202020204" charset="0"/>
              </a:rPr>
              <a:t>UML 1.1 -&gt; 1.5 (từ 1997-2003)</a:t>
            </a:r>
          </a:p>
        </p:txBody>
      </p:sp>
      <p:sp>
        <p:nvSpPr>
          <p:cNvPr id="29" name="Google Shape;1249;p52">
            <a:extLst>
              <a:ext uri="{FF2B5EF4-FFF2-40B4-BE49-F238E27FC236}">
                <a16:creationId xmlns:a16="http://schemas.microsoft.com/office/drawing/2014/main" id="{EFD0838C-4120-4ADF-8105-1DDE493573F0}"/>
              </a:ext>
            </a:extLst>
          </p:cNvPr>
          <p:cNvSpPr/>
          <p:nvPr/>
        </p:nvSpPr>
        <p:spPr>
          <a:xfrm>
            <a:off x="1476119" y="2214019"/>
            <a:ext cx="742233" cy="271009"/>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248;p52">
            <a:extLst>
              <a:ext uri="{FF2B5EF4-FFF2-40B4-BE49-F238E27FC236}">
                <a16:creationId xmlns:a16="http://schemas.microsoft.com/office/drawing/2014/main" id="{9208B8C8-188B-43E1-85AB-92C31343ADCC}"/>
              </a:ext>
            </a:extLst>
          </p:cNvPr>
          <p:cNvSpPr/>
          <p:nvPr/>
        </p:nvSpPr>
        <p:spPr>
          <a:xfrm>
            <a:off x="1476119" y="2056553"/>
            <a:ext cx="5658312" cy="42847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44450" lvl="0" algn="ctr">
              <a:buSzPts val="2900"/>
            </a:pPr>
            <a:r>
              <a:rPr lang="en-US" sz="1800" dirty="0" err="1">
                <a:solidFill>
                  <a:schemeClr val="bg1"/>
                </a:solidFill>
                <a:latin typeface="Nunito" panose="020B0604020202020204" charset="0"/>
              </a:rPr>
              <a:t>Sử</a:t>
            </a:r>
            <a:r>
              <a:rPr lang="en-US" sz="1800" dirty="0">
                <a:solidFill>
                  <a:schemeClr val="bg1"/>
                </a:solidFill>
                <a:latin typeface="Nunito" panose="020B0604020202020204" charset="0"/>
              </a:rPr>
              <a:t> </a:t>
            </a:r>
            <a:r>
              <a:rPr lang="en-US" sz="1800" dirty="0" err="1">
                <a:solidFill>
                  <a:schemeClr val="bg1"/>
                </a:solidFill>
                <a:latin typeface="Nunito" panose="020B0604020202020204" charset="0"/>
              </a:rPr>
              <a:t>dụng</a:t>
            </a:r>
            <a:r>
              <a:rPr lang="en-US" sz="1800" dirty="0">
                <a:solidFill>
                  <a:schemeClr val="bg1"/>
                </a:solidFill>
                <a:latin typeface="Nunito" panose="020B0604020202020204" charset="0"/>
              </a:rPr>
              <a:t> </a:t>
            </a:r>
            <a:r>
              <a:rPr lang="en-US" sz="1800" dirty="0" err="1">
                <a:solidFill>
                  <a:schemeClr val="bg1"/>
                </a:solidFill>
                <a:latin typeface="Nunito" panose="020B0604020202020204" charset="0"/>
              </a:rPr>
              <a:t>nhiều</a:t>
            </a:r>
            <a:r>
              <a:rPr lang="en-US" sz="1800" dirty="0">
                <a:solidFill>
                  <a:schemeClr val="bg1"/>
                </a:solidFill>
                <a:latin typeface="Nunito" panose="020B0604020202020204" charset="0"/>
              </a:rPr>
              <a:t> </a:t>
            </a:r>
            <a:r>
              <a:rPr lang="en-US" sz="1800" dirty="0" err="1">
                <a:solidFill>
                  <a:schemeClr val="bg1"/>
                </a:solidFill>
                <a:latin typeface="Nunito" panose="020B0604020202020204" charset="0"/>
              </a:rPr>
              <a:t>nhất</a:t>
            </a:r>
            <a:r>
              <a:rPr lang="en-US" sz="1800" dirty="0">
                <a:solidFill>
                  <a:schemeClr val="bg1"/>
                </a:solidFill>
                <a:latin typeface="Nunito" panose="020B0604020202020204" charset="0"/>
              </a:rPr>
              <a:t> 1.4.  ISO / IEC 19501: 2005</a:t>
            </a:r>
          </a:p>
        </p:txBody>
      </p:sp>
      <p:sp>
        <p:nvSpPr>
          <p:cNvPr id="32" name="Google Shape;1252;p52">
            <a:extLst>
              <a:ext uri="{FF2B5EF4-FFF2-40B4-BE49-F238E27FC236}">
                <a16:creationId xmlns:a16="http://schemas.microsoft.com/office/drawing/2014/main" id="{0A35D0CB-C36C-49E0-8C3B-6371553EC9F3}"/>
              </a:ext>
            </a:extLst>
          </p:cNvPr>
          <p:cNvSpPr/>
          <p:nvPr/>
        </p:nvSpPr>
        <p:spPr>
          <a:xfrm flipH="1">
            <a:off x="6245880" y="2880678"/>
            <a:ext cx="720463" cy="282689"/>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251;p52">
            <a:extLst>
              <a:ext uri="{FF2B5EF4-FFF2-40B4-BE49-F238E27FC236}">
                <a16:creationId xmlns:a16="http://schemas.microsoft.com/office/drawing/2014/main" id="{0A1643F8-B35C-44E8-A93E-953DA5B898C9}"/>
              </a:ext>
            </a:extLst>
          </p:cNvPr>
          <p:cNvSpPr/>
          <p:nvPr/>
        </p:nvSpPr>
        <p:spPr>
          <a:xfrm flipH="1">
            <a:off x="1308032" y="2734891"/>
            <a:ext cx="5658312" cy="428476"/>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44450" lvl="0" algn="ctr">
              <a:buSzPts val="2900"/>
            </a:pPr>
            <a:r>
              <a:rPr lang="pt-BR" sz="2000" dirty="0">
                <a:solidFill>
                  <a:schemeClr val="bg1"/>
                </a:solidFill>
                <a:latin typeface="Nunito" panose="020B0604020202020204" charset="0"/>
              </a:rPr>
              <a:t>UML 2.0 -&gt; 2.4.1 (từ 2005 – 2011)</a:t>
            </a:r>
          </a:p>
        </p:txBody>
      </p:sp>
      <p:sp>
        <p:nvSpPr>
          <p:cNvPr id="35" name="Google Shape;1255;p52">
            <a:extLst>
              <a:ext uri="{FF2B5EF4-FFF2-40B4-BE49-F238E27FC236}">
                <a16:creationId xmlns:a16="http://schemas.microsoft.com/office/drawing/2014/main" id="{49EFC8B8-33B6-4760-937A-C7106B1774CA}"/>
              </a:ext>
            </a:extLst>
          </p:cNvPr>
          <p:cNvSpPr/>
          <p:nvPr/>
        </p:nvSpPr>
        <p:spPr>
          <a:xfrm>
            <a:off x="1350796" y="3664857"/>
            <a:ext cx="967058" cy="299109"/>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254;p52">
            <a:extLst>
              <a:ext uri="{FF2B5EF4-FFF2-40B4-BE49-F238E27FC236}">
                <a16:creationId xmlns:a16="http://schemas.microsoft.com/office/drawing/2014/main" id="{81CD675C-A9C3-4594-9DC5-A48CC29190D1}"/>
              </a:ext>
            </a:extLst>
          </p:cNvPr>
          <p:cNvSpPr/>
          <p:nvPr/>
        </p:nvSpPr>
        <p:spPr>
          <a:xfrm>
            <a:off x="1476119" y="3369711"/>
            <a:ext cx="5833556" cy="59425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44450" lvl="0" algn="ctr">
              <a:buSzPts val="2900"/>
            </a:pPr>
            <a:r>
              <a:rPr lang="en-US" sz="2000" dirty="0">
                <a:solidFill>
                  <a:schemeClr val="bg1"/>
                </a:solidFill>
                <a:latin typeface="Nunito" panose="020B0604020202020204" charset="0"/>
              </a:rPr>
              <a:t>OMG </a:t>
            </a:r>
            <a:r>
              <a:rPr lang="en-US" sz="2000" dirty="0" err="1">
                <a:solidFill>
                  <a:schemeClr val="bg1"/>
                </a:solidFill>
                <a:latin typeface="Nunito" panose="020B0604020202020204" charset="0"/>
              </a:rPr>
              <a:t>lên</a:t>
            </a:r>
            <a:r>
              <a:rPr lang="en-US" sz="2000" dirty="0">
                <a:solidFill>
                  <a:schemeClr val="bg1"/>
                </a:solidFill>
                <a:latin typeface="Nunito" panose="020B0604020202020204" charset="0"/>
              </a:rPr>
              <a:t> ISO JT1-SC7 -&gt; JSO/ IEC 190504-1 / 2: 2012 </a:t>
            </a:r>
            <a:r>
              <a:rPr lang="en-US" sz="2000" dirty="0" err="1">
                <a:solidFill>
                  <a:schemeClr val="bg1"/>
                </a:solidFill>
                <a:latin typeface="Nunito" panose="020B0604020202020204" charset="0"/>
              </a:rPr>
              <a:t>của</a:t>
            </a:r>
            <a:r>
              <a:rPr lang="en-US" sz="2000" dirty="0">
                <a:solidFill>
                  <a:schemeClr val="bg1"/>
                </a:solidFill>
                <a:latin typeface="Nunito" panose="020B0604020202020204" charset="0"/>
              </a:rPr>
              <a:t> </a:t>
            </a:r>
            <a:r>
              <a:rPr lang="en-US" sz="2000" dirty="0" err="1">
                <a:solidFill>
                  <a:schemeClr val="bg1"/>
                </a:solidFill>
                <a:latin typeface="Nunito" panose="020B0604020202020204" charset="0"/>
              </a:rPr>
              <a:t>phiên</a:t>
            </a:r>
            <a:r>
              <a:rPr lang="en-US" sz="2000" dirty="0">
                <a:solidFill>
                  <a:schemeClr val="bg1"/>
                </a:solidFill>
                <a:latin typeface="Nunito" panose="020B0604020202020204" charset="0"/>
              </a:rPr>
              <a:t> </a:t>
            </a:r>
            <a:r>
              <a:rPr lang="en-US" sz="2000" dirty="0" err="1">
                <a:solidFill>
                  <a:schemeClr val="bg1"/>
                </a:solidFill>
                <a:latin typeface="Nunito" panose="020B0604020202020204" charset="0"/>
              </a:rPr>
              <a:t>bản</a:t>
            </a:r>
            <a:r>
              <a:rPr lang="en-US" sz="2000" dirty="0">
                <a:solidFill>
                  <a:schemeClr val="bg1"/>
                </a:solidFill>
                <a:latin typeface="Nunito" panose="020B0604020202020204" charset="0"/>
              </a:rPr>
              <a:t> 2.4.1</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randombar(horizontal)">
                                      <p:cBhvr>
                                        <p:cTn id="7" dur="5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 calcmode="lin" valueType="num">
                                      <p:cBhvr>
                                        <p:cTn id="14" dur="1000" fill="hold"/>
                                        <p:tgtEl>
                                          <p:spTgt spid="20"/>
                                        </p:tgtEl>
                                        <p:attrNameLst>
                                          <p:attrName>style.rotation</p:attrName>
                                        </p:attrNameLst>
                                      </p:cBhvr>
                                      <p:tavLst>
                                        <p:tav tm="0">
                                          <p:val>
                                            <p:fltVal val="90"/>
                                          </p:val>
                                        </p:tav>
                                        <p:tav tm="100000">
                                          <p:val>
                                            <p:fltVal val="0"/>
                                          </p:val>
                                        </p:tav>
                                      </p:tavLst>
                                    </p:anim>
                                    <p:animEffect transition="in" filter="fade">
                                      <p:cBhvr>
                                        <p:cTn id="15" dur="1000"/>
                                        <p:tgtEl>
                                          <p:spTgt spid="20"/>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p:cTn id="18" dur="1000" fill="hold"/>
                                        <p:tgtEl>
                                          <p:spTgt spid="26"/>
                                        </p:tgtEl>
                                        <p:attrNameLst>
                                          <p:attrName>ppt_w</p:attrName>
                                        </p:attrNameLst>
                                      </p:cBhvr>
                                      <p:tavLst>
                                        <p:tav tm="0">
                                          <p:val>
                                            <p:fltVal val="0"/>
                                          </p:val>
                                        </p:tav>
                                        <p:tav tm="100000">
                                          <p:val>
                                            <p:strVal val="#ppt_w"/>
                                          </p:val>
                                        </p:tav>
                                      </p:tavLst>
                                    </p:anim>
                                    <p:anim calcmode="lin" valueType="num">
                                      <p:cBhvr>
                                        <p:cTn id="19" dur="1000" fill="hold"/>
                                        <p:tgtEl>
                                          <p:spTgt spid="26"/>
                                        </p:tgtEl>
                                        <p:attrNameLst>
                                          <p:attrName>ppt_h</p:attrName>
                                        </p:attrNameLst>
                                      </p:cBhvr>
                                      <p:tavLst>
                                        <p:tav tm="0">
                                          <p:val>
                                            <p:fltVal val="0"/>
                                          </p:val>
                                        </p:tav>
                                        <p:tav tm="100000">
                                          <p:val>
                                            <p:strVal val="#ppt_h"/>
                                          </p:val>
                                        </p:tav>
                                      </p:tavLst>
                                    </p:anim>
                                    <p:anim calcmode="lin" valueType="num">
                                      <p:cBhvr>
                                        <p:cTn id="20" dur="1000" fill="hold"/>
                                        <p:tgtEl>
                                          <p:spTgt spid="26"/>
                                        </p:tgtEl>
                                        <p:attrNameLst>
                                          <p:attrName>style.rotation</p:attrName>
                                        </p:attrNameLst>
                                      </p:cBhvr>
                                      <p:tavLst>
                                        <p:tav tm="0">
                                          <p:val>
                                            <p:fltVal val="90"/>
                                          </p:val>
                                        </p:tav>
                                        <p:tav tm="100000">
                                          <p:val>
                                            <p:fltVal val="0"/>
                                          </p:val>
                                        </p:tav>
                                      </p:tavLst>
                                    </p:anim>
                                    <p:animEffect transition="in" filter="fade">
                                      <p:cBhvr>
                                        <p:cTn id="21" dur="1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1000" fill="hold"/>
                                        <p:tgtEl>
                                          <p:spTgt spid="29"/>
                                        </p:tgtEl>
                                        <p:attrNameLst>
                                          <p:attrName>ppt_w</p:attrName>
                                        </p:attrNameLst>
                                      </p:cBhvr>
                                      <p:tavLst>
                                        <p:tav tm="0">
                                          <p:val>
                                            <p:fltVal val="0"/>
                                          </p:val>
                                        </p:tav>
                                        <p:tav tm="100000">
                                          <p:val>
                                            <p:strVal val="#ppt_w"/>
                                          </p:val>
                                        </p:tav>
                                      </p:tavLst>
                                    </p:anim>
                                    <p:anim calcmode="lin" valueType="num">
                                      <p:cBhvr>
                                        <p:cTn id="27" dur="1000" fill="hold"/>
                                        <p:tgtEl>
                                          <p:spTgt spid="29"/>
                                        </p:tgtEl>
                                        <p:attrNameLst>
                                          <p:attrName>ppt_h</p:attrName>
                                        </p:attrNameLst>
                                      </p:cBhvr>
                                      <p:tavLst>
                                        <p:tav tm="0">
                                          <p:val>
                                            <p:fltVal val="0"/>
                                          </p:val>
                                        </p:tav>
                                        <p:tav tm="100000">
                                          <p:val>
                                            <p:strVal val="#ppt_h"/>
                                          </p:val>
                                        </p:tav>
                                      </p:tavLst>
                                    </p:anim>
                                    <p:anim calcmode="lin" valueType="num">
                                      <p:cBhvr>
                                        <p:cTn id="28" dur="1000" fill="hold"/>
                                        <p:tgtEl>
                                          <p:spTgt spid="29"/>
                                        </p:tgtEl>
                                        <p:attrNameLst>
                                          <p:attrName>style.rotation</p:attrName>
                                        </p:attrNameLst>
                                      </p:cBhvr>
                                      <p:tavLst>
                                        <p:tav tm="0">
                                          <p:val>
                                            <p:fltVal val="90"/>
                                          </p:val>
                                        </p:tav>
                                        <p:tav tm="100000">
                                          <p:val>
                                            <p:fltVal val="0"/>
                                          </p:val>
                                        </p:tav>
                                      </p:tavLst>
                                    </p:anim>
                                    <p:animEffect transition="in" filter="fade">
                                      <p:cBhvr>
                                        <p:cTn id="29" dur="1000"/>
                                        <p:tgtEl>
                                          <p:spTgt spid="29"/>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1000" fill="hold"/>
                                        <p:tgtEl>
                                          <p:spTgt spid="30"/>
                                        </p:tgtEl>
                                        <p:attrNameLst>
                                          <p:attrName>ppt_w</p:attrName>
                                        </p:attrNameLst>
                                      </p:cBhvr>
                                      <p:tavLst>
                                        <p:tav tm="0">
                                          <p:val>
                                            <p:fltVal val="0"/>
                                          </p:val>
                                        </p:tav>
                                        <p:tav tm="100000">
                                          <p:val>
                                            <p:strVal val="#ppt_w"/>
                                          </p:val>
                                        </p:tav>
                                      </p:tavLst>
                                    </p:anim>
                                    <p:anim calcmode="lin" valueType="num">
                                      <p:cBhvr>
                                        <p:cTn id="33" dur="1000" fill="hold"/>
                                        <p:tgtEl>
                                          <p:spTgt spid="30"/>
                                        </p:tgtEl>
                                        <p:attrNameLst>
                                          <p:attrName>ppt_h</p:attrName>
                                        </p:attrNameLst>
                                      </p:cBhvr>
                                      <p:tavLst>
                                        <p:tav tm="0">
                                          <p:val>
                                            <p:fltVal val="0"/>
                                          </p:val>
                                        </p:tav>
                                        <p:tav tm="100000">
                                          <p:val>
                                            <p:strVal val="#ppt_h"/>
                                          </p:val>
                                        </p:tav>
                                      </p:tavLst>
                                    </p:anim>
                                    <p:anim calcmode="lin" valueType="num">
                                      <p:cBhvr>
                                        <p:cTn id="34" dur="1000" fill="hold"/>
                                        <p:tgtEl>
                                          <p:spTgt spid="30"/>
                                        </p:tgtEl>
                                        <p:attrNameLst>
                                          <p:attrName>style.rotation</p:attrName>
                                        </p:attrNameLst>
                                      </p:cBhvr>
                                      <p:tavLst>
                                        <p:tav tm="0">
                                          <p:val>
                                            <p:fltVal val="90"/>
                                          </p:val>
                                        </p:tav>
                                        <p:tav tm="100000">
                                          <p:val>
                                            <p:fltVal val="0"/>
                                          </p:val>
                                        </p:tav>
                                      </p:tavLst>
                                    </p:anim>
                                    <p:animEffect transition="in" filter="fade">
                                      <p:cBhvr>
                                        <p:cTn id="35" dur="10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1000" fill="hold"/>
                                        <p:tgtEl>
                                          <p:spTgt spid="32"/>
                                        </p:tgtEl>
                                        <p:attrNameLst>
                                          <p:attrName>ppt_w</p:attrName>
                                        </p:attrNameLst>
                                      </p:cBhvr>
                                      <p:tavLst>
                                        <p:tav tm="0">
                                          <p:val>
                                            <p:fltVal val="0"/>
                                          </p:val>
                                        </p:tav>
                                        <p:tav tm="100000">
                                          <p:val>
                                            <p:strVal val="#ppt_w"/>
                                          </p:val>
                                        </p:tav>
                                      </p:tavLst>
                                    </p:anim>
                                    <p:anim calcmode="lin" valueType="num">
                                      <p:cBhvr>
                                        <p:cTn id="41" dur="1000" fill="hold"/>
                                        <p:tgtEl>
                                          <p:spTgt spid="32"/>
                                        </p:tgtEl>
                                        <p:attrNameLst>
                                          <p:attrName>ppt_h</p:attrName>
                                        </p:attrNameLst>
                                      </p:cBhvr>
                                      <p:tavLst>
                                        <p:tav tm="0">
                                          <p:val>
                                            <p:fltVal val="0"/>
                                          </p:val>
                                        </p:tav>
                                        <p:tav tm="100000">
                                          <p:val>
                                            <p:strVal val="#ppt_h"/>
                                          </p:val>
                                        </p:tav>
                                      </p:tavLst>
                                    </p:anim>
                                    <p:anim calcmode="lin" valueType="num">
                                      <p:cBhvr>
                                        <p:cTn id="42" dur="1000" fill="hold"/>
                                        <p:tgtEl>
                                          <p:spTgt spid="32"/>
                                        </p:tgtEl>
                                        <p:attrNameLst>
                                          <p:attrName>style.rotation</p:attrName>
                                        </p:attrNameLst>
                                      </p:cBhvr>
                                      <p:tavLst>
                                        <p:tav tm="0">
                                          <p:val>
                                            <p:fltVal val="90"/>
                                          </p:val>
                                        </p:tav>
                                        <p:tav tm="100000">
                                          <p:val>
                                            <p:fltVal val="0"/>
                                          </p:val>
                                        </p:tav>
                                      </p:tavLst>
                                    </p:anim>
                                    <p:animEffect transition="in" filter="fade">
                                      <p:cBhvr>
                                        <p:cTn id="43" dur="1000"/>
                                        <p:tgtEl>
                                          <p:spTgt spid="32"/>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p:cTn id="46" dur="1000" fill="hold"/>
                                        <p:tgtEl>
                                          <p:spTgt spid="33"/>
                                        </p:tgtEl>
                                        <p:attrNameLst>
                                          <p:attrName>ppt_w</p:attrName>
                                        </p:attrNameLst>
                                      </p:cBhvr>
                                      <p:tavLst>
                                        <p:tav tm="0">
                                          <p:val>
                                            <p:fltVal val="0"/>
                                          </p:val>
                                        </p:tav>
                                        <p:tav tm="100000">
                                          <p:val>
                                            <p:strVal val="#ppt_w"/>
                                          </p:val>
                                        </p:tav>
                                      </p:tavLst>
                                    </p:anim>
                                    <p:anim calcmode="lin" valueType="num">
                                      <p:cBhvr>
                                        <p:cTn id="47" dur="1000" fill="hold"/>
                                        <p:tgtEl>
                                          <p:spTgt spid="33"/>
                                        </p:tgtEl>
                                        <p:attrNameLst>
                                          <p:attrName>ppt_h</p:attrName>
                                        </p:attrNameLst>
                                      </p:cBhvr>
                                      <p:tavLst>
                                        <p:tav tm="0">
                                          <p:val>
                                            <p:fltVal val="0"/>
                                          </p:val>
                                        </p:tav>
                                        <p:tav tm="100000">
                                          <p:val>
                                            <p:strVal val="#ppt_h"/>
                                          </p:val>
                                        </p:tav>
                                      </p:tavLst>
                                    </p:anim>
                                    <p:anim calcmode="lin" valueType="num">
                                      <p:cBhvr>
                                        <p:cTn id="48" dur="1000" fill="hold"/>
                                        <p:tgtEl>
                                          <p:spTgt spid="33"/>
                                        </p:tgtEl>
                                        <p:attrNameLst>
                                          <p:attrName>style.rotation</p:attrName>
                                        </p:attrNameLst>
                                      </p:cBhvr>
                                      <p:tavLst>
                                        <p:tav tm="0">
                                          <p:val>
                                            <p:fltVal val="90"/>
                                          </p:val>
                                        </p:tav>
                                        <p:tav tm="100000">
                                          <p:val>
                                            <p:fltVal val="0"/>
                                          </p:val>
                                        </p:tav>
                                      </p:tavLst>
                                    </p:anim>
                                    <p:animEffect transition="in" filter="fade">
                                      <p:cBhvr>
                                        <p:cTn id="49" dur="10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1000" fill="hold"/>
                                        <p:tgtEl>
                                          <p:spTgt spid="37"/>
                                        </p:tgtEl>
                                        <p:attrNameLst>
                                          <p:attrName>ppt_w</p:attrName>
                                        </p:attrNameLst>
                                      </p:cBhvr>
                                      <p:tavLst>
                                        <p:tav tm="0">
                                          <p:val>
                                            <p:fltVal val="0"/>
                                          </p:val>
                                        </p:tav>
                                        <p:tav tm="100000">
                                          <p:val>
                                            <p:strVal val="#ppt_w"/>
                                          </p:val>
                                        </p:tav>
                                      </p:tavLst>
                                    </p:anim>
                                    <p:anim calcmode="lin" valueType="num">
                                      <p:cBhvr>
                                        <p:cTn id="55" dur="1000" fill="hold"/>
                                        <p:tgtEl>
                                          <p:spTgt spid="37"/>
                                        </p:tgtEl>
                                        <p:attrNameLst>
                                          <p:attrName>ppt_h</p:attrName>
                                        </p:attrNameLst>
                                      </p:cBhvr>
                                      <p:tavLst>
                                        <p:tav tm="0">
                                          <p:val>
                                            <p:fltVal val="0"/>
                                          </p:val>
                                        </p:tav>
                                        <p:tav tm="100000">
                                          <p:val>
                                            <p:strVal val="#ppt_h"/>
                                          </p:val>
                                        </p:tav>
                                      </p:tavLst>
                                    </p:anim>
                                    <p:anim calcmode="lin" valueType="num">
                                      <p:cBhvr>
                                        <p:cTn id="56" dur="1000" fill="hold"/>
                                        <p:tgtEl>
                                          <p:spTgt spid="37"/>
                                        </p:tgtEl>
                                        <p:attrNameLst>
                                          <p:attrName>style.rotation</p:attrName>
                                        </p:attrNameLst>
                                      </p:cBhvr>
                                      <p:tavLst>
                                        <p:tav tm="0">
                                          <p:val>
                                            <p:fltVal val="90"/>
                                          </p:val>
                                        </p:tav>
                                        <p:tav tm="100000">
                                          <p:val>
                                            <p:fltVal val="0"/>
                                          </p:val>
                                        </p:tav>
                                      </p:tavLst>
                                    </p:anim>
                                    <p:animEffect transition="in" filter="fade">
                                      <p:cBhvr>
                                        <p:cTn id="57" dur="1000"/>
                                        <p:tgtEl>
                                          <p:spTgt spid="37"/>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1000" fill="hold"/>
                                        <p:tgtEl>
                                          <p:spTgt spid="35"/>
                                        </p:tgtEl>
                                        <p:attrNameLst>
                                          <p:attrName>ppt_w</p:attrName>
                                        </p:attrNameLst>
                                      </p:cBhvr>
                                      <p:tavLst>
                                        <p:tav tm="0">
                                          <p:val>
                                            <p:fltVal val="0"/>
                                          </p:val>
                                        </p:tav>
                                        <p:tav tm="100000">
                                          <p:val>
                                            <p:strVal val="#ppt_w"/>
                                          </p:val>
                                        </p:tav>
                                      </p:tavLst>
                                    </p:anim>
                                    <p:anim calcmode="lin" valueType="num">
                                      <p:cBhvr>
                                        <p:cTn id="61" dur="1000" fill="hold"/>
                                        <p:tgtEl>
                                          <p:spTgt spid="35"/>
                                        </p:tgtEl>
                                        <p:attrNameLst>
                                          <p:attrName>ppt_h</p:attrName>
                                        </p:attrNameLst>
                                      </p:cBhvr>
                                      <p:tavLst>
                                        <p:tav tm="0">
                                          <p:val>
                                            <p:fltVal val="0"/>
                                          </p:val>
                                        </p:tav>
                                        <p:tav tm="100000">
                                          <p:val>
                                            <p:strVal val="#ppt_h"/>
                                          </p:val>
                                        </p:tav>
                                      </p:tavLst>
                                    </p:anim>
                                    <p:anim calcmode="lin" valueType="num">
                                      <p:cBhvr>
                                        <p:cTn id="62" dur="1000" fill="hold"/>
                                        <p:tgtEl>
                                          <p:spTgt spid="35"/>
                                        </p:tgtEl>
                                        <p:attrNameLst>
                                          <p:attrName>style.rotation</p:attrName>
                                        </p:attrNameLst>
                                      </p:cBhvr>
                                      <p:tavLst>
                                        <p:tav tm="0">
                                          <p:val>
                                            <p:fltVal val="90"/>
                                          </p:val>
                                        </p:tav>
                                        <p:tav tm="100000">
                                          <p:val>
                                            <p:fltVal val="0"/>
                                          </p:val>
                                        </p:tav>
                                      </p:tavLst>
                                    </p:anim>
                                    <p:animEffect transition="in" filter="fade">
                                      <p:cBhvr>
                                        <p:cTn id="6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P spid="20" grpId="0" animBg="1"/>
      <p:bldP spid="26" grpId="0" animBg="1"/>
      <p:bldP spid="29" grpId="0" animBg="1"/>
      <p:bldP spid="30" grpId="0" animBg="1"/>
      <p:bldP spid="32" grpId="0" animBg="1"/>
      <p:bldP spid="33" grpId="0" animBg="1"/>
      <p:bldP spid="35"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d46f07f788_0_215"/>
          <p:cNvSpPr txBox="1">
            <a:spLocks noGrp="1"/>
          </p:cNvSpPr>
          <p:nvPr>
            <p:ph type="body" idx="1"/>
          </p:nvPr>
        </p:nvSpPr>
        <p:spPr>
          <a:xfrm>
            <a:off x="878675" y="1250425"/>
            <a:ext cx="7782900" cy="2769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8000" b="1">
                <a:latin typeface="Nunito"/>
                <a:ea typeface="Nunito"/>
                <a:cs typeface="Nunito"/>
                <a:sym typeface="Nunito"/>
              </a:rPr>
              <a:t>MODELING</a:t>
            </a:r>
            <a:endParaRPr sz="8000" b="1">
              <a:latin typeface="Nunito"/>
              <a:ea typeface="Nunito"/>
              <a:cs typeface="Nunito"/>
              <a:sym typeface="Nunito"/>
            </a:endParaRPr>
          </a:p>
        </p:txBody>
      </p:sp>
      <p:sp>
        <p:nvSpPr>
          <p:cNvPr id="296" name="Google Shape;296;gd46f07f788_0_21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19</a:t>
            </a:fld>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37"/>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dirty="0" err="1">
                <a:latin typeface="Nunito" panose="020B0604020202020204" charset="0"/>
              </a:rPr>
              <a:t>Thành</a:t>
            </a:r>
            <a:r>
              <a:rPr lang="en-US" dirty="0">
                <a:latin typeface="Nunito" panose="020B0604020202020204" charset="0"/>
              </a:rPr>
              <a:t> </a:t>
            </a:r>
            <a:r>
              <a:rPr lang="en-US" dirty="0" err="1">
                <a:latin typeface="Nunito" panose="020B0604020202020204" charset="0"/>
              </a:rPr>
              <a:t>viên</a:t>
            </a:r>
            <a:r>
              <a:rPr lang="en-US" dirty="0">
                <a:latin typeface="Nunito" panose="020B0604020202020204" charset="0"/>
              </a:rPr>
              <a:t> </a:t>
            </a:r>
            <a:r>
              <a:rPr lang="en-US" dirty="0" err="1">
                <a:latin typeface="Nunito" panose="020B0604020202020204" charset="0"/>
              </a:rPr>
              <a:t>nhóm</a:t>
            </a:r>
            <a:r>
              <a:rPr lang="en-US" dirty="0">
                <a:latin typeface="Nunito" panose="020B0604020202020204" charset="0"/>
              </a:rPr>
              <a:t> 5:</a:t>
            </a:r>
            <a:endParaRPr dirty="0">
              <a:latin typeface="Nunito" panose="020B0604020202020204" charset="0"/>
            </a:endParaRPr>
          </a:p>
        </p:txBody>
      </p:sp>
      <p:sp>
        <p:nvSpPr>
          <p:cNvPr id="1009" name="Google Shape;1009;p37"/>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2</a:t>
            </a:fld>
            <a:endParaRPr/>
          </a:p>
        </p:txBody>
      </p:sp>
      <p:sp>
        <p:nvSpPr>
          <p:cNvPr id="1011" name="Google Shape;1011;p37"/>
          <p:cNvSpPr txBox="1"/>
          <p:nvPr/>
        </p:nvSpPr>
        <p:spPr>
          <a:xfrm>
            <a:off x="1350205" y="3573984"/>
            <a:ext cx="2909454"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2000" b="1" i="0" u="none" strike="noStrike" cap="none" dirty="0" err="1">
                <a:solidFill>
                  <a:srgbClr val="000000"/>
                </a:solidFill>
                <a:latin typeface="Nunito"/>
                <a:ea typeface="Nunito"/>
                <a:cs typeface="Nunito"/>
                <a:sym typeface="Nunito"/>
              </a:rPr>
              <a:t>Nguyễn</a:t>
            </a:r>
            <a:r>
              <a:rPr lang="en-US" sz="2000" b="1" i="0" u="none" strike="noStrike" cap="none" dirty="0">
                <a:solidFill>
                  <a:srgbClr val="000000"/>
                </a:solidFill>
                <a:latin typeface="Nunito"/>
                <a:ea typeface="Nunito"/>
                <a:cs typeface="Nunito"/>
                <a:sym typeface="Nunito"/>
              </a:rPr>
              <a:t> Thanh </a:t>
            </a:r>
            <a:r>
              <a:rPr lang="en-US" sz="2000" b="1" i="0" u="none" strike="noStrike" cap="none">
                <a:solidFill>
                  <a:srgbClr val="000000"/>
                </a:solidFill>
                <a:latin typeface="Nunito"/>
                <a:ea typeface="Nunito"/>
                <a:cs typeface="Nunito"/>
                <a:sym typeface="Nunito"/>
              </a:rPr>
              <a:t>Ly Na</a:t>
            </a:r>
            <a:endParaRPr lang="en-US" sz="2000" b="1" i="0" u="none" strike="noStrike" cap="none" dirty="0">
              <a:solidFill>
                <a:srgbClr val="000000"/>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200"/>
              <a:buFont typeface="Arial"/>
              <a:buNone/>
            </a:pPr>
            <a:r>
              <a:rPr lang="en-US" dirty="0">
                <a:latin typeface="Nunito"/>
                <a:ea typeface="Nunito"/>
                <a:cs typeface="Nunito"/>
                <a:sym typeface="Nunito"/>
              </a:rPr>
              <a:t>18130145</a:t>
            </a:r>
            <a:endParaRPr sz="800" b="0" i="0" u="none" strike="noStrike" cap="none" dirty="0">
              <a:solidFill>
                <a:schemeClr val="dk2"/>
              </a:solidFill>
              <a:latin typeface="Nunito"/>
              <a:ea typeface="Nunito"/>
              <a:cs typeface="Nunito"/>
              <a:sym typeface="Nunito"/>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dirty="0">
              <a:solidFill>
                <a:srgbClr val="000000"/>
              </a:solidFill>
              <a:latin typeface="Nunito"/>
              <a:ea typeface="Nunito"/>
              <a:cs typeface="Nunito"/>
              <a:sym typeface="Nunito"/>
            </a:endParaRPr>
          </a:p>
        </p:txBody>
      </p:sp>
      <p:grpSp>
        <p:nvGrpSpPr>
          <p:cNvPr id="12" name="Google Shape;172;p1"/>
          <p:cNvGrpSpPr/>
          <p:nvPr/>
        </p:nvGrpSpPr>
        <p:grpSpPr>
          <a:xfrm>
            <a:off x="1734140" y="1456518"/>
            <a:ext cx="2141584" cy="1888294"/>
            <a:chOff x="576654" y="555403"/>
            <a:chExt cx="3865959" cy="3794658"/>
          </a:xfrm>
        </p:grpSpPr>
        <p:sp>
          <p:nvSpPr>
            <p:cNvPr id="13" name="Google Shape;173;p1"/>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174;p1"/>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175;p1"/>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76;p1"/>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7;p1"/>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8" name="Google Shape;172;p1"/>
          <p:cNvGrpSpPr/>
          <p:nvPr/>
        </p:nvGrpSpPr>
        <p:grpSpPr>
          <a:xfrm>
            <a:off x="5234870" y="1487846"/>
            <a:ext cx="2156942" cy="1856966"/>
            <a:chOff x="576654" y="555403"/>
            <a:chExt cx="3865959" cy="3794658"/>
          </a:xfrm>
        </p:grpSpPr>
        <p:sp>
          <p:nvSpPr>
            <p:cNvPr id="19" name="Google Shape;173;p1"/>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174;p1"/>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 name="Google Shape;175;p1"/>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 name="Google Shape;176;p1"/>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177;p1"/>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629" y="1536128"/>
            <a:ext cx="1658607" cy="1666418"/>
          </a:xfrm>
          <a:prstGeom prst="ellipse">
            <a:avLst/>
          </a:prstGeom>
          <a:ln w="63500" cap="rnd">
            <a:noFill/>
          </a:ln>
          <a:effectLst>
            <a:glow rad="228600">
              <a:schemeClr val="accent1">
                <a:satMod val="175000"/>
                <a:alpha val="40000"/>
              </a:schemeClr>
            </a:glow>
            <a:outerShdw blurRad="152400" dist="317500" dir="5400000" sx="90000" sy="-19000" rotWithShape="0">
              <a:prstClr val="black">
                <a:alpha val="15000"/>
              </a:prst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326" y="1600426"/>
            <a:ext cx="1789478" cy="1600477"/>
          </a:xfrm>
          <a:prstGeom prst="ellipse">
            <a:avLst/>
          </a:prstGeom>
          <a:ln w="63500" cap="rnd">
            <a:noFill/>
          </a:ln>
          <a:effectLst>
            <a:glow rad="2286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 name="Google Shape;1011;p37"/>
          <p:cNvSpPr txBox="1"/>
          <p:nvPr/>
        </p:nvSpPr>
        <p:spPr>
          <a:xfrm>
            <a:off x="4784164" y="3573984"/>
            <a:ext cx="2909454"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2000" b="1" i="0" u="none" strike="noStrike" cap="none" err="1">
                <a:solidFill>
                  <a:srgbClr val="000000"/>
                </a:solidFill>
                <a:latin typeface="Nunito"/>
                <a:ea typeface="Nunito"/>
                <a:cs typeface="Nunito"/>
                <a:sym typeface="Nunito"/>
              </a:rPr>
              <a:t>Nguyễn</a:t>
            </a:r>
            <a:r>
              <a:rPr lang="en-US" sz="2000" b="1" i="0" u="none" strike="noStrike" cap="none">
                <a:solidFill>
                  <a:srgbClr val="000000"/>
                </a:solidFill>
                <a:latin typeface="Nunito"/>
                <a:ea typeface="Nunito"/>
                <a:cs typeface="Nunito"/>
                <a:sym typeface="Nunito"/>
              </a:rPr>
              <a:t> Thị Giang</a:t>
            </a:r>
            <a:endParaRPr lang="en-US" sz="2000" b="1" i="0" u="none" strike="noStrike" cap="none" dirty="0">
              <a:solidFill>
                <a:srgbClr val="000000"/>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200"/>
              <a:buFont typeface="Arial"/>
              <a:buNone/>
            </a:pPr>
            <a:r>
              <a:rPr lang="en-US">
                <a:latin typeface="Nunito"/>
                <a:ea typeface="Nunito"/>
                <a:cs typeface="Nunito"/>
                <a:sym typeface="Nunito"/>
              </a:rPr>
              <a:t>18130061</a:t>
            </a:r>
            <a:endParaRPr sz="800" b="0" i="0" u="none" strike="noStrike" cap="none" dirty="0">
              <a:solidFill>
                <a:schemeClr val="dk2"/>
              </a:solidFill>
              <a:latin typeface="Nunito"/>
              <a:ea typeface="Nunito"/>
              <a:cs typeface="Nunito"/>
              <a:sym typeface="Nunito"/>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dirty="0">
              <a:solidFill>
                <a:srgbClr val="000000"/>
              </a:solidFill>
              <a:latin typeface="Nunito"/>
              <a:ea typeface="Nunito"/>
              <a:cs typeface="Nunito"/>
              <a:sym typeface="Nunito"/>
            </a:endParaRPr>
          </a:p>
        </p:txBody>
      </p:sp>
    </p:spTree>
    <p:extLst>
      <p:ext uri="{BB962C8B-B14F-4D97-AF65-F5344CB8AC3E}">
        <p14:creationId xmlns:p14="http://schemas.microsoft.com/office/powerpoint/2010/main" val="3686816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5"/>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Các</a:t>
            </a:r>
            <a:r>
              <a:rPr lang="en-US" sz="3000" dirty="0">
                <a:latin typeface="Nunito"/>
                <a:ea typeface="Nunito"/>
                <a:cs typeface="Nunito"/>
                <a:sym typeface="Nunito"/>
              </a:rPr>
              <a:t> </a:t>
            </a:r>
            <a:r>
              <a:rPr lang="en-US" sz="3000" dirty="0" err="1">
                <a:latin typeface="Nunito"/>
                <a:ea typeface="Nunito"/>
                <a:cs typeface="Nunito"/>
                <a:sym typeface="Nunito"/>
              </a:rPr>
              <a:t>loại</a:t>
            </a:r>
            <a:r>
              <a:rPr lang="en-US" sz="3000" dirty="0">
                <a:latin typeface="Nunito"/>
                <a:ea typeface="Nunito"/>
                <a:cs typeface="Nunito"/>
                <a:sym typeface="Nunito"/>
              </a:rPr>
              <a:t> Modeling</a:t>
            </a:r>
            <a:endParaRPr sz="3000" dirty="0">
              <a:latin typeface="Nunito"/>
              <a:ea typeface="Nunito"/>
              <a:cs typeface="Nunito"/>
              <a:sym typeface="Nunito"/>
            </a:endParaRPr>
          </a:p>
        </p:txBody>
      </p:sp>
      <p:sp>
        <p:nvSpPr>
          <p:cNvPr id="303" name="Google Shape;303;p1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20</a:t>
            </a:fld>
            <a:endParaRPr/>
          </a:p>
        </p:txBody>
      </p:sp>
      <p:sp>
        <p:nvSpPr>
          <p:cNvPr id="304" name="Google Shape;304;p15"/>
          <p:cNvSpPr/>
          <p:nvPr/>
        </p:nvSpPr>
        <p:spPr>
          <a:xfrm>
            <a:off x="7648493" y="381489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7" name="Google Shape;1026;p52"/>
          <p:cNvGrpSpPr/>
          <p:nvPr/>
        </p:nvGrpSpPr>
        <p:grpSpPr>
          <a:xfrm>
            <a:off x="1745672" y="1309255"/>
            <a:ext cx="5340928" cy="3341071"/>
            <a:chOff x="10914544" y="4407150"/>
            <a:chExt cx="720170" cy="681687"/>
          </a:xfrm>
        </p:grpSpPr>
        <p:sp>
          <p:nvSpPr>
            <p:cNvPr id="8" name="Google Shape;1027;p52"/>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28;p52"/>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29;p52"/>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030;p52"/>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 name="TextBox 2"/>
          <p:cNvSpPr txBox="1"/>
          <p:nvPr/>
        </p:nvSpPr>
        <p:spPr>
          <a:xfrm>
            <a:off x="2182092" y="1600200"/>
            <a:ext cx="1974272" cy="1631216"/>
          </a:xfrm>
          <a:prstGeom prst="rect">
            <a:avLst/>
          </a:prstGeom>
          <a:noFill/>
        </p:spPr>
        <p:txBody>
          <a:bodyPr wrap="square" rtlCol="0">
            <a:spAutoFit/>
          </a:bodyPr>
          <a:lstStyle/>
          <a:p>
            <a:pPr lvl="0"/>
            <a:r>
              <a:rPr lang="vi-VN" sz="2000" dirty="0">
                <a:latin typeface="Nunito" panose="020B0604020202020204" charset="0"/>
              </a:rPr>
              <a:t>UML được thiết kế cho hệ thống chuyên sâu</a:t>
            </a:r>
          </a:p>
          <a:p>
            <a:endParaRPr lang="en-US" sz="2000" dirty="0">
              <a:latin typeface="Nunito" panose="020B0604020202020204" charset="0"/>
            </a:endParaRPr>
          </a:p>
        </p:txBody>
      </p:sp>
      <p:sp>
        <p:nvSpPr>
          <p:cNvPr id="4" name="TextBox 3"/>
          <p:cNvSpPr txBox="1"/>
          <p:nvPr/>
        </p:nvSpPr>
        <p:spPr>
          <a:xfrm>
            <a:off x="4497610" y="1600200"/>
            <a:ext cx="2168236" cy="1323439"/>
          </a:xfrm>
          <a:prstGeom prst="rect">
            <a:avLst/>
          </a:prstGeom>
          <a:noFill/>
        </p:spPr>
        <p:txBody>
          <a:bodyPr wrap="square" rtlCol="0">
            <a:spAutoFit/>
          </a:bodyPr>
          <a:lstStyle/>
          <a:p>
            <a:pPr lvl="0"/>
            <a:r>
              <a:rPr lang="en-US" sz="2000" dirty="0" err="1">
                <a:latin typeface="Nunito" panose="020B0604020202020204" charset="0"/>
              </a:rPr>
              <a:t>Có</a:t>
            </a:r>
            <a:r>
              <a:rPr lang="en-US" sz="2000" dirty="0">
                <a:latin typeface="Nunito" panose="020B0604020202020204" charset="0"/>
              </a:rPr>
              <a:t> </a:t>
            </a:r>
            <a:r>
              <a:rPr lang="en-US" sz="2000" dirty="0" err="1">
                <a:latin typeface="Nunito" panose="020B0604020202020204" charset="0"/>
              </a:rPr>
              <a:t>thể</a:t>
            </a:r>
            <a:r>
              <a:rPr lang="en-US" sz="2000" dirty="0">
                <a:latin typeface="Nunito" panose="020B0604020202020204" charset="0"/>
              </a:rPr>
              <a:t> </a:t>
            </a:r>
            <a:r>
              <a:rPr lang="en-US" sz="2000" dirty="0" err="1">
                <a:latin typeface="Nunito" panose="020B0604020202020204" charset="0"/>
              </a:rPr>
              <a:t>mô</a:t>
            </a:r>
            <a:r>
              <a:rPr lang="en-US" sz="2000" dirty="0">
                <a:latin typeface="Nunito" panose="020B0604020202020204" charset="0"/>
              </a:rPr>
              <a:t> </a:t>
            </a:r>
            <a:r>
              <a:rPr lang="en-US" sz="2000" dirty="0" err="1">
                <a:latin typeface="Nunito" panose="020B0604020202020204" charset="0"/>
              </a:rPr>
              <a:t>hình</a:t>
            </a:r>
            <a:r>
              <a:rPr lang="en-US" sz="2000" dirty="0">
                <a:latin typeface="Nunito" panose="020B0604020202020204" charset="0"/>
              </a:rPr>
              <a:t> </a:t>
            </a:r>
            <a:r>
              <a:rPr lang="en-US" sz="2000" dirty="0" err="1">
                <a:latin typeface="Nunito" panose="020B0604020202020204" charset="0"/>
              </a:rPr>
              <a:t>hoá</a:t>
            </a:r>
            <a:r>
              <a:rPr lang="en-US" sz="2000" dirty="0">
                <a:latin typeface="Nunito" panose="020B0604020202020204" charset="0"/>
              </a:rPr>
              <a:t> </a:t>
            </a:r>
            <a:r>
              <a:rPr lang="en-US" sz="2000" dirty="0" err="1">
                <a:latin typeface="Nunito" panose="020B0604020202020204" charset="0"/>
              </a:rPr>
              <a:t>mọi</a:t>
            </a:r>
            <a:r>
              <a:rPr lang="en-US" sz="2000" dirty="0">
                <a:latin typeface="Nunito" panose="020B0604020202020204" charset="0"/>
              </a:rPr>
              <a:t> </a:t>
            </a:r>
            <a:r>
              <a:rPr lang="en-US" sz="2000" dirty="0" err="1">
                <a:latin typeface="Nunito" panose="020B0604020202020204" charset="0"/>
              </a:rPr>
              <a:t>thứ</a:t>
            </a:r>
            <a:r>
              <a:rPr lang="en-US" sz="2000" dirty="0">
                <a:latin typeface="Nunito" panose="020B0604020202020204" charset="0"/>
              </a:rPr>
              <a:t> </a:t>
            </a:r>
            <a:r>
              <a:rPr lang="en-US" sz="2000" dirty="0" err="1">
                <a:latin typeface="Nunito" panose="020B0604020202020204" charset="0"/>
              </a:rPr>
              <a:t>với</a:t>
            </a:r>
            <a:r>
              <a:rPr lang="en-US" sz="2000" dirty="0">
                <a:latin typeface="Nunito" panose="020B0604020202020204" charset="0"/>
              </a:rPr>
              <a:t> </a:t>
            </a:r>
            <a:r>
              <a:rPr lang="en-US" sz="2000" dirty="0" err="1">
                <a:latin typeface="Nunito" panose="020B0604020202020204" charset="0"/>
              </a:rPr>
              <a:t>ranh</a:t>
            </a:r>
            <a:r>
              <a:rPr lang="en-US" sz="2000" dirty="0">
                <a:latin typeface="Nunito" panose="020B0604020202020204" charset="0"/>
              </a:rPr>
              <a:t> </a:t>
            </a:r>
            <a:r>
              <a:rPr lang="en-US" sz="2000" dirty="0" err="1">
                <a:latin typeface="Nunito" panose="020B0604020202020204" charset="0"/>
              </a:rPr>
              <a:t>giới</a:t>
            </a:r>
            <a:r>
              <a:rPr lang="en-US" sz="2000" dirty="0">
                <a:latin typeface="Nunito" panose="020B0604020202020204" charset="0"/>
              </a:rPr>
              <a:t> </a:t>
            </a:r>
            <a:r>
              <a:rPr lang="en-US" sz="2000" dirty="0" err="1">
                <a:latin typeface="Nunito" panose="020B0604020202020204" charset="0"/>
              </a:rPr>
              <a:t>rõ</a:t>
            </a:r>
            <a:r>
              <a:rPr lang="en-US" sz="2000" dirty="0">
                <a:latin typeface="Nunito" panose="020B0604020202020204" charset="0"/>
              </a:rPr>
              <a:t> </a:t>
            </a:r>
            <a:r>
              <a:rPr lang="en-US" sz="2000" dirty="0" err="1">
                <a:latin typeface="Nunito" panose="020B0604020202020204" charset="0"/>
              </a:rPr>
              <a:t>ràng</a:t>
            </a:r>
            <a:endParaRPr lang="en-US" sz="2000" dirty="0">
              <a:latin typeface="Nunito" panose="020B0604020202020204" charset="0"/>
            </a:endParaRPr>
          </a:p>
          <a:p>
            <a:endParaRPr lang="en-US" sz="2000" dirty="0">
              <a:latin typeface="Nunito" panose="020B0604020202020204" charset="0"/>
            </a:endParaRPr>
          </a:p>
        </p:txBody>
      </p:sp>
      <p:sp>
        <p:nvSpPr>
          <p:cNvPr id="5" name="TextBox 4"/>
          <p:cNvSpPr txBox="1"/>
          <p:nvPr/>
        </p:nvSpPr>
        <p:spPr>
          <a:xfrm>
            <a:off x="2116012" y="3231416"/>
            <a:ext cx="2847394" cy="1477328"/>
          </a:xfrm>
          <a:prstGeom prst="rect">
            <a:avLst/>
          </a:prstGeom>
          <a:noFill/>
        </p:spPr>
        <p:txBody>
          <a:bodyPr wrap="square" rtlCol="0">
            <a:spAutoFit/>
          </a:bodyPr>
          <a:lstStyle/>
          <a:p>
            <a:pPr lvl="0"/>
            <a:r>
              <a:rPr lang="vi-VN" sz="1800">
                <a:latin typeface="Nunito" panose="020B0604020202020204" charset="0"/>
              </a:rPr>
              <a:t>Hệ thống sinh học, hệ thống tương tự và quy trình kinh doanh có thể </a:t>
            </a:r>
            <a:r>
              <a:rPr lang="en-US" sz="1800">
                <a:latin typeface="Nunito" panose="020B0604020202020204" charset="0"/>
              </a:rPr>
              <a:t>               </a:t>
            </a:r>
            <a:r>
              <a:rPr lang="vi-VN" sz="1800">
                <a:latin typeface="Nunito" panose="020B0604020202020204" charset="0"/>
              </a:rPr>
              <a:t>được mô hình hóa tốt</a:t>
            </a:r>
            <a:endParaRPr lang="en-US" sz="1800">
              <a:latin typeface="Nunito" panose="020B0604020202020204" charset="0"/>
            </a:endParaRPr>
          </a:p>
          <a:p>
            <a:pPr lvl="0"/>
            <a:r>
              <a:rPr lang="en-US" sz="1800">
                <a:latin typeface="Nunito" panose="020B0604020202020204" charset="0"/>
              </a:rPr>
              <a:t>                </a:t>
            </a:r>
            <a:r>
              <a:rPr lang="vi-VN" sz="1800">
                <a:latin typeface="Nunito" panose="020B0604020202020204" charset="0"/>
              </a:rPr>
              <a:t> hơn </a:t>
            </a:r>
            <a:endParaRPr lang="en-US" sz="1800" dirty="0">
              <a:latin typeface="Nunito" panose="020B0604020202020204" charset="0"/>
            </a:endParaRPr>
          </a:p>
        </p:txBody>
      </p:sp>
      <p:sp>
        <p:nvSpPr>
          <p:cNvPr id="6" name="TextBox 5"/>
          <p:cNvSpPr txBox="1"/>
          <p:nvPr/>
        </p:nvSpPr>
        <p:spPr>
          <a:xfrm>
            <a:off x="4869586" y="3181036"/>
            <a:ext cx="2313111" cy="1323439"/>
          </a:xfrm>
          <a:prstGeom prst="rect">
            <a:avLst/>
          </a:prstGeom>
          <a:noFill/>
        </p:spPr>
        <p:txBody>
          <a:bodyPr wrap="square" rtlCol="0">
            <a:spAutoFit/>
          </a:bodyPr>
          <a:lstStyle/>
          <a:p>
            <a:pPr lvl="0"/>
            <a:r>
              <a:rPr lang="vi-VN" sz="2000" dirty="0">
                <a:latin typeface="Nunito" panose="020B0604020202020204" charset="0"/>
              </a:rPr>
              <a:t>Sơ đồ UML được thực hiện với mục đích chia sẻ</a:t>
            </a:r>
          </a:p>
          <a:p>
            <a:endParaRPr lang="en-US" sz="2000" dirty="0">
              <a:latin typeface="Nunito" panose="020B060402020202020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randombar(horizontal)">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2000"/>
                                        <p:tgtEl>
                                          <p:spTgt spid="4"/>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2000"/>
                                        <p:tgtEl>
                                          <p:spTgt spid="6"/>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 grpId="0"/>
      <p:bldP spid="4"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6"/>
          <p:cNvSpPr txBox="1">
            <a:spLocks noGrp="1"/>
          </p:cNvSpPr>
          <p:nvPr>
            <p:ph type="title"/>
          </p:nvPr>
        </p:nvSpPr>
        <p:spPr>
          <a:xfrm>
            <a:off x="923978" y="623858"/>
            <a:ext cx="73569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Mục</a:t>
            </a:r>
            <a:r>
              <a:rPr lang="en-US" sz="3000" dirty="0">
                <a:latin typeface="Nunito"/>
                <a:ea typeface="Nunito"/>
                <a:cs typeface="Nunito"/>
                <a:sym typeface="Nunito"/>
              </a:rPr>
              <a:t> </a:t>
            </a:r>
            <a:r>
              <a:rPr lang="en-US" sz="3000" dirty="0" err="1">
                <a:latin typeface="Nunito"/>
                <a:ea typeface="Nunito"/>
                <a:cs typeface="Nunito"/>
                <a:sym typeface="Nunito"/>
              </a:rPr>
              <a:t>đích</a:t>
            </a:r>
            <a:r>
              <a:rPr lang="en-US" sz="3000" dirty="0">
                <a:latin typeface="Nunito"/>
                <a:ea typeface="Nunito"/>
                <a:cs typeface="Nunito"/>
                <a:sym typeface="Nunito"/>
              </a:rPr>
              <a:t> </a:t>
            </a:r>
            <a:r>
              <a:rPr lang="en-US" sz="3000" dirty="0" err="1">
                <a:latin typeface="Nunito"/>
                <a:ea typeface="Nunito"/>
                <a:cs typeface="Nunito"/>
                <a:sym typeface="Nunito"/>
              </a:rPr>
              <a:t>của</a:t>
            </a:r>
            <a:r>
              <a:rPr lang="en-US" sz="3000" dirty="0">
                <a:latin typeface="Nunito"/>
                <a:ea typeface="Nunito"/>
                <a:cs typeface="Nunito"/>
                <a:sym typeface="Nunito"/>
              </a:rPr>
              <a:t> UML modeling</a:t>
            </a:r>
            <a:endParaRPr sz="3000" dirty="0">
              <a:latin typeface="Nunito"/>
              <a:ea typeface="Nunito"/>
              <a:cs typeface="Nunito"/>
              <a:sym typeface="Nunito"/>
            </a:endParaRPr>
          </a:p>
        </p:txBody>
      </p:sp>
      <p:sp>
        <p:nvSpPr>
          <p:cNvPr id="310" name="Google Shape;310;p1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21</a:t>
            </a:fld>
            <a:endParaRPr/>
          </a:p>
        </p:txBody>
      </p:sp>
      <p:sp>
        <p:nvSpPr>
          <p:cNvPr id="311" name="Google Shape;311;p16"/>
          <p:cNvSpPr/>
          <p:nvPr/>
        </p:nvSpPr>
        <p:spPr>
          <a:xfrm rot="942510">
            <a:off x="7829036" y="3752427"/>
            <a:ext cx="903684" cy="986633"/>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2" name="Google Shape;312;p16"/>
          <p:cNvPicPr preferRelativeResize="0"/>
          <p:nvPr/>
        </p:nvPicPr>
        <p:blipFill rotWithShape="1">
          <a:blip r:embed="rId3">
            <a:alphaModFix/>
          </a:blip>
          <a:srcRect/>
          <a:stretch/>
        </p:blipFill>
        <p:spPr>
          <a:xfrm>
            <a:off x="1269747" y="1228654"/>
            <a:ext cx="6442602" cy="3086121"/>
          </a:xfrm>
          <a:prstGeom prst="rect">
            <a:avLst/>
          </a:prstGeom>
          <a:noFill/>
          <a:ln>
            <a:noFill/>
          </a:ln>
        </p:spPr>
      </p:pic>
      <p:sp>
        <p:nvSpPr>
          <p:cNvPr id="313" name="Google Shape;313;p16"/>
          <p:cNvSpPr txBox="1"/>
          <p:nvPr/>
        </p:nvSpPr>
        <p:spPr>
          <a:xfrm>
            <a:off x="1189449" y="4065510"/>
            <a:ext cx="65229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800" b="1" i="1" dirty="0" err="1">
                <a:solidFill>
                  <a:srgbClr val="0000FF"/>
                </a:solidFill>
                <a:latin typeface="Nunito"/>
                <a:ea typeface="Nunito"/>
                <a:cs typeface="Nunito"/>
                <a:sym typeface="Nunito"/>
              </a:rPr>
              <a:t>Bảng</a:t>
            </a:r>
            <a:r>
              <a:rPr lang="en-US" sz="1800" b="1" i="1" dirty="0">
                <a:solidFill>
                  <a:srgbClr val="0000FF"/>
                </a:solidFill>
                <a:latin typeface="Nunito"/>
                <a:ea typeface="Nunito"/>
                <a:cs typeface="Nunito"/>
                <a:sym typeface="Nunito"/>
              </a:rPr>
              <a:t> 2.3 </a:t>
            </a:r>
            <a:r>
              <a:rPr lang="en-US" sz="1800" b="1" i="1" dirty="0" err="1">
                <a:solidFill>
                  <a:srgbClr val="0000FF"/>
                </a:solidFill>
                <a:latin typeface="Nunito"/>
                <a:ea typeface="Nunito"/>
                <a:cs typeface="Nunito"/>
                <a:sym typeface="Nunito"/>
              </a:rPr>
              <a:t>Các</a:t>
            </a:r>
            <a:r>
              <a:rPr lang="en-US" sz="1800" b="1" i="1" dirty="0">
                <a:solidFill>
                  <a:srgbClr val="0000FF"/>
                </a:solidFill>
                <a:latin typeface="Nunito"/>
                <a:ea typeface="Nunito"/>
                <a:cs typeface="Nunito"/>
                <a:sym typeface="Nunito"/>
              </a:rPr>
              <a:t> </a:t>
            </a:r>
            <a:r>
              <a:rPr lang="en-US" sz="1800" b="1" i="1" dirty="0" err="1">
                <a:solidFill>
                  <a:srgbClr val="0000FF"/>
                </a:solidFill>
                <a:latin typeface="Nunito"/>
                <a:ea typeface="Nunito"/>
                <a:cs typeface="Nunito"/>
                <a:sym typeface="Nunito"/>
              </a:rPr>
              <a:t>mục</a:t>
            </a:r>
            <a:r>
              <a:rPr lang="en-US" sz="1800" b="1" i="1" dirty="0">
                <a:solidFill>
                  <a:srgbClr val="0000FF"/>
                </a:solidFill>
                <a:latin typeface="Nunito"/>
                <a:ea typeface="Nunito"/>
                <a:cs typeface="Nunito"/>
                <a:sym typeface="Nunito"/>
              </a:rPr>
              <a:t> </a:t>
            </a:r>
            <a:r>
              <a:rPr lang="en-US" sz="1800" b="1" i="1" dirty="0" err="1">
                <a:solidFill>
                  <a:srgbClr val="0000FF"/>
                </a:solidFill>
                <a:latin typeface="Nunito"/>
                <a:ea typeface="Nunito"/>
                <a:cs typeface="Nunito"/>
                <a:sym typeface="Nunito"/>
              </a:rPr>
              <a:t>đích</a:t>
            </a:r>
            <a:r>
              <a:rPr lang="en-US" sz="1800" b="1" i="1" dirty="0">
                <a:solidFill>
                  <a:srgbClr val="0000FF"/>
                </a:solidFill>
                <a:latin typeface="Nunito"/>
                <a:ea typeface="Nunito"/>
                <a:cs typeface="Nunito"/>
                <a:sym typeface="Nunito"/>
              </a:rPr>
              <a:t> </a:t>
            </a:r>
            <a:r>
              <a:rPr lang="en-US" sz="1800" b="1" i="1" dirty="0" err="1">
                <a:solidFill>
                  <a:srgbClr val="0000FF"/>
                </a:solidFill>
                <a:latin typeface="Nunito"/>
                <a:ea typeface="Nunito"/>
                <a:cs typeface="Nunito"/>
                <a:sym typeface="Nunito"/>
              </a:rPr>
              <a:t>chung</a:t>
            </a:r>
            <a:r>
              <a:rPr lang="en-US" sz="1800" b="1" i="1" dirty="0">
                <a:solidFill>
                  <a:srgbClr val="0000FF"/>
                </a:solidFill>
                <a:latin typeface="Nunito"/>
                <a:ea typeface="Nunito"/>
                <a:cs typeface="Nunito"/>
                <a:sym typeface="Nunito"/>
              </a:rPr>
              <a:t> </a:t>
            </a:r>
            <a:r>
              <a:rPr lang="en-US" sz="1800" b="1" i="1" dirty="0" err="1">
                <a:solidFill>
                  <a:srgbClr val="0000FF"/>
                </a:solidFill>
                <a:latin typeface="Nunito"/>
                <a:ea typeface="Nunito"/>
                <a:cs typeface="Nunito"/>
                <a:sym typeface="Nunito"/>
              </a:rPr>
              <a:t>cho</a:t>
            </a:r>
            <a:r>
              <a:rPr lang="en-US" sz="1800" b="1" i="1" dirty="0">
                <a:solidFill>
                  <a:srgbClr val="0000FF"/>
                </a:solidFill>
                <a:latin typeface="Nunito"/>
                <a:ea typeface="Nunito"/>
                <a:cs typeface="Nunito"/>
                <a:sym typeface="Nunito"/>
              </a:rPr>
              <a:t> </a:t>
            </a:r>
            <a:r>
              <a:rPr lang="en-US" sz="1800" b="1" i="1" dirty="0" err="1">
                <a:solidFill>
                  <a:srgbClr val="0000FF"/>
                </a:solidFill>
                <a:latin typeface="Nunito"/>
                <a:ea typeface="Nunito"/>
                <a:cs typeface="Nunito"/>
                <a:sym typeface="Nunito"/>
              </a:rPr>
              <a:t>việc</a:t>
            </a:r>
            <a:r>
              <a:rPr lang="en-US" sz="1800" b="1" i="1" dirty="0">
                <a:solidFill>
                  <a:srgbClr val="0000FF"/>
                </a:solidFill>
                <a:latin typeface="Nunito"/>
                <a:ea typeface="Nunito"/>
                <a:cs typeface="Nunito"/>
                <a:sym typeface="Nunito"/>
              </a:rPr>
              <a:t> </a:t>
            </a:r>
            <a:r>
              <a:rPr lang="en-US" sz="1800" b="1" i="1" dirty="0" err="1">
                <a:solidFill>
                  <a:srgbClr val="0000FF"/>
                </a:solidFill>
                <a:latin typeface="Nunito"/>
                <a:ea typeface="Nunito"/>
                <a:cs typeface="Nunito"/>
                <a:sym typeface="Nunito"/>
              </a:rPr>
              <a:t>lập</a:t>
            </a:r>
            <a:r>
              <a:rPr lang="en-US" sz="1800" b="1" i="1" dirty="0">
                <a:solidFill>
                  <a:srgbClr val="0000FF"/>
                </a:solidFill>
                <a:latin typeface="Nunito"/>
                <a:ea typeface="Nunito"/>
                <a:cs typeface="Nunito"/>
                <a:sym typeface="Nunito"/>
              </a:rPr>
              <a:t> </a:t>
            </a:r>
            <a:r>
              <a:rPr lang="en-US" sz="1800" b="1" i="1" dirty="0" err="1">
                <a:solidFill>
                  <a:srgbClr val="0000FF"/>
                </a:solidFill>
                <a:latin typeface="Nunito"/>
                <a:ea typeface="Nunito"/>
                <a:cs typeface="Nunito"/>
                <a:sym typeface="Nunito"/>
              </a:rPr>
              <a:t>mô</a:t>
            </a:r>
            <a:r>
              <a:rPr lang="en-US" sz="1800" b="1" i="1" dirty="0">
                <a:solidFill>
                  <a:srgbClr val="0000FF"/>
                </a:solidFill>
                <a:latin typeface="Nunito"/>
                <a:ea typeface="Nunito"/>
                <a:cs typeface="Nunito"/>
                <a:sym typeface="Nunito"/>
              </a:rPr>
              <a:t> </a:t>
            </a:r>
            <a:r>
              <a:rPr lang="en-US" sz="1800" b="1" i="1" dirty="0" err="1">
                <a:solidFill>
                  <a:srgbClr val="0000FF"/>
                </a:solidFill>
                <a:latin typeface="Nunito"/>
                <a:ea typeface="Nunito"/>
                <a:cs typeface="Nunito"/>
                <a:sym typeface="Nunito"/>
              </a:rPr>
              <a:t>hình</a:t>
            </a:r>
            <a:r>
              <a:rPr lang="en-US" sz="1800" b="1" i="1" dirty="0">
                <a:solidFill>
                  <a:srgbClr val="0000FF"/>
                </a:solidFill>
                <a:latin typeface="Nunito"/>
                <a:ea typeface="Nunito"/>
                <a:cs typeface="Nunito"/>
                <a:sym typeface="Nunito"/>
              </a:rPr>
              <a:t> UML</a:t>
            </a:r>
            <a:endParaRPr sz="1800" b="1" i="1" dirty="0">
              <a:solidFill>
                <a:srgbClr val="0000FF"/>
              </a:solidFill>
              <a:latin typeface="Nunito"/>
              <a:ea typeface="Nunito"/>
              <a:cs typeface="Nunito"/>
              <a:sym typeface="Nunit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randombar(horizontal)">
                                      <p:cBhvr>
                                        <p:cTn id="7" dur="500"/>
                                        <p:tgtEl>
                                          <p:spTgt spid="30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12"/>
                                        </p:tgtEl>
                                        <p:attrNameLst>
                                          <p:attrName>style.visibility</p:attrName>
                                        </p:attrNameLst>
                                      </p:cBhvr>
                                      <p:to>
                                        <p:strVal val="visible"/>
                                      </p:to>
                                    </p:set>
                                    <p:animEffect transition="in" filter="circle(in)">
                                      <p:cBhvr>
                                        <p:cTn id="12" dur="2000"/>
                                        <p:tgtEl>
                                          <p:spTgt spid="312"/>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313"/>
                                        </p:tgtEl>
                                        <p:attrNameLst>
                                          <p:attrName>style.visibility</p:attrName>
                                        </p:attrNameLst>
                                      </p:cBhvr>
                                      <p:to>
                                        <p:strVal val="visible"/>
                                      </p:to>
                                    </p:set>
                                    <p:animEffect transition="in" filter="circle(in)">
                                      <p:cBhvr>
                                        <p:cTn id="15" dur="2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7"/>
          <p:cNvSpPr txBox="1">
            <a:spLocks noGrp="1"/>
          </p:cNvSpPr>
          <p:nvPr>
            <p:ph type="title"/>
          </p:nvPr>
        </p:nvSpPr>
        <p:spPr>
          <a:xfrm>
            <a:off x="792158" y="769254"/>
            <a:ext cx="191081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Phân</a:t>
            </a:r>
            <a:r>
              <a:rPr lang="en-US" sz="3000" dirty="0">
                <a:latin typeface="Nunito"/>
                <a:ea typeface="Nunito"/>
                <a:cs typeface="Nunito"/>
                <a:sym typeface="Nunito"/>
              </a:rPr>
              <a:t> </a:t>
            </a:r>
            <a:r>
              <a:rPr lang="en-US" sz="3000" dirty="0" err="1">
                <a:latin typeface="Nunito"/>
                <a:ea typeface="Nunito"/>
                <a:cs typeface="Nunito"/>
                <a:sym typeface="Nunito"/>
              </a:rPr>
              <a:t>tích</a:t>
            </a:r>
            <a:endParaRPr sz="3000" dirty="0">
              <a:latin typeface="Nunito"/>
              <a:ea typeface="Nunito"/>
              <a:cs typeface="Nunito"/>
              <a:sym typeface="Nunito"/>
            </a:endParaRPr>
          </a:p>
        </p:txBody>
      </p:sp>
      <p:sp>
        <p:nvSpPr>
          <p:cNvPr id="319" name="Google Shape;319;p17"/>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22</a:t>
            </a:fld>
            <a:endParaRPr/>
          </a:p>
        </p:txBody>
      </p:sp>
      <p:sp>
        <p:nvSpPr>
          <p:cNvPr id="320" name="Google Shape;320;p17"/>
          <p:cNvSpPr/>
          <p:nvPr/>
        </p:nvSpPr>
        <p:spPr>
          <a:xfrm rot="1085481">
            <a:off x="7856433" y="3637885"/>
            <a:ext cx="707279" cy="1144863"/>
          </a:xfrm>
          <a:custGeom>
            <a:avLst/>
            <a:gdLst/>
            <a:ahLst/>
            <a:cxnLst/>
            <a:rect l="l" t="t" r="r" b="b"/>
            <a:pathLst>
              <a:path w="335318" h="542775" extrusionOk="0">
                <a:moveTo>
                  <a:pt x="198455" y="462598"/>
                </a:moveTo>
                <a:cubicBezTo>
                  <a:pt x="175566" y="459603"/>
                  <a:pt x="152479" y="458139"/>
                  <a:pt x="129393" y="458213"/>
                </a:cubicBezTo>
                <a:cubicBezTo>
                  <a:pt x="120097" y="458213"/>
                  <a:pt x="120294" y="473012"/>
                  <a:pt x="130007" y="473012"/>
                </a:cubicBezTo>
                <a:cubicBezTo>
                  <a:pt x="151843" y="473003"/>
                  <a:pt x="173658" y="474468"/>
                  <a:pt x="195298" y="477397"/>
                </a:cubicBezTo>
                <a:cubicBezTo>
                  <a:pt x="204396" y="478493"/>
                  <a:pt x="208014" y="463870"/>
                  <a:pt x="198455" y="462598"/>
                </a:cubicBezTo>
                <a:close/>
                <a:moveTo>
                  <a:pt x="138667" y="86153"/>
                </a:moveTo>
                <a:cubicBezTo>
                  <a:pt x="147963" y="86153"/>
                  <a:pt x="147787" y="71354"/>
                  <a:pt x="138075" y="71354"/>
                </a:cubicBezTo>
                <a:cubicBezTo>
                  <a:pt x="128844" y="71267"/>
                  <a:pt x="128954" y="86153"/>
                  <a:pt x="138667" y="86153"/>
                </a:cubicBezTo>
                <a:close/>
                <a:moveTo>
                  <a:pt x="94335" y="528021"/>
                </a:moveTo>
                <a:cubicBezTo>
                  <a:pt x="74866" y="526552"/>
                  <a:pt x="54038" y="524294"/>
                  <a:pt x="37638" y="512674"/>
                </a:cubicBezTo>
                <a:cubicBezTo>
                  <a:pt x="20098" y="500221"/>
                  <a:pt x="16723" y="481146"/>
                  <a:pt x="14771" y="460976"/>
                </a:cubicBezTo>
                <a:cubicBezTo>
                  <a:pt x="13850" y="451263"/>
                  <a:pt x="-839" y="453171"/>
                  <a:pt x="38" y="462445"/>
                </a:cubicBezTo>
                <a:cubicBezTo>
                  <a:pt x="3107" y="520632"/>
                  <a:pt x="37112" y="539422"/>
                  <a:pt x="91200" y="542754"/>
                </a:cubicBezTo>
                <a:cubicBezTo>
                  <a:pt x="100343" y="543412"/>
                  <a:pt x="103938" y="528766"/>
                  <a:pt x="94335" y="528021"/>
                </a:cubicBezTo>
                <a:close/>
                <a:moveTo>
                  <a:pt x="158377" y="85145"/>
                </a:moveTo>
                <a:cubicBezTo>
                  <a:pt x="163990" y="85954"/>
                  <a:pt x="169668" y="86311"/>
                  <a:pt x="175346" y="86219"/>
                </a:cubicBezTo>
                <a:cubicBezTo>
                  <a:pt x="184664" y="85211"/>
                  <a:pt x="184884" y="71223"/>
                  <a:pt x="174732" y="71442"/>
                </a:cubicBezTo>
                <a:cubicBezTo>
                  <a:pt x="170326" y="71457"/>
                  <a:pt x="165941" y="71133"/>
                  <a:pt x="161578" y="70477"/>
                </a:cubicBezTo>
                <a:cubicBezTo>
                  <a:pt x="152435" y="69074"/>
                  <a:pt x="148818" y="83720"/>
                  <a:pt x="158377" y="85101"/>
                </a:cubicBezTo>
                <a:close/>
                <a:moveTo>
                  <a:pt x="111765" y="143026"/>
                </a:moveTo>
                <a:cubicBezTo>
                  <a:pt x="100978" y="154089"/>
                  <a:pt x="93107" y="167647"/>
                  <a:pt x="88854" y="182490"/>
                </a:cubicBezTo>
                <a:cubicBezTo>
                  <a:pt x="86070" y="191918"/>
                  <a:pt x="100627" y="193803"/>
                  <a:pt x="103259" y="184836"/>
                </a:cubicBezTo>
                <a:cubicBezTo>
                  <a:pt x="106920" y="172574"/>
                  <a:pt x="113563" y="161416"/>
                  <a:pt x="122618" y="152366"/>
                </a:cubicBezTo>
                <a:cubicBezTo>
                  <a:pt x="129436" y="145438"/>
                  <a:pt x="118562" y="136054"/>
                  <a:pt x="111765" y="142982"/>
                </a:cubicBezTo>
                <a:close/>
                <a:moveTo>
                  <a:pt x="122727" y="167011"/>
                </a:moveTo>
                <a:cubicBezTo>
                  <a:pt x="118036" y="175382"/>
                  <a:pt x="114396" y="184299"/>
                  <a:pt x="111897" y="193562"/>
                </a:cubicBezTo>
                <a:cubicBezTo>
                  <a:pt x="109288" y="203055"/>
                  <a:pt x="123802" y="204941"/>
                  <a:pt x="126301" y="195908"/>
                </a:cubicBezTo>
                <a:cubicBezTo>
                  <a:pt x="128516" y="187927"/>
                  <a:pt x="131739" y="180254"/>
                  <a:pt x="135838" y="173062"/>
                </a:cubicBezTo>
                <a:cubicBezTo>
                  <a:pt x="140596" y="164446"/>
                  <a:pt x="127354" y="158658"/>
                  <a:pt x="122640" y="166967"/>
                </a:cubicBezTo>
                <a:close/>
                <a:moveTo>
                  <a:pt x="287929" y="26584"/>
                </a:moveTo>
                <a:cubicBezTo>
                  <a:pt x="267211" y="9308"/>
                  <a:pt x="235661" y="10558"/>
                  <a:pt x="210272" y="7817"/>
                </a:cubicBezTo>
                <a:cubicBezTo>
                  <a:pt x="201174" y="6830"/>
                  <a:pt x="197534" y="21454"/>
                  <a:pt x="207115" y="22485"/>
                </a:cubicBezTo>
                <a:cubicBezTo>
                  <a:pt x="270696" y="25686"/>
                  <a:pt x="294199" y="30969"/>
                  <a:pt x="302969" y="99681"/>
                </a:cubicBezTo>
                <a:cubicBezTo>
                  <a:pt x="304395" y="109284"/>
                  <a:pt x="319062" y="107420"/>
                  <a:pt x="317702" y="98234"/>
                </a:cubicBezTo>
                <a:cubicBezTo>
                  <a:pt x="313756" y="72495"/>
                  <a:pt x="308954" y="44146"/>
                  <a:pt x="287841" y="26541"/>
                </a:cubicBezTo>
                <a:close/>
                <a:moveTo>
                  <a:pt x="309152" y="1284"/>
                </a:moveTo>
                <a:cubicBezTo>
                  <a:pt x="301500" y="-3825"/>
                  <a:pt x="291459" y="7620"/>
                  <a:pt x="299154" y="12772"/>
                </a:cubicBezTo>
                <a:cubicBezTo>
                  <a:pt x="314063" y="22726"/>
                  <a:pt x="322745" y="39367"/>
                  <a:pt x="320400" y="57432"/>
                </a:cubicBezTo>
                <a:cubicBezTo>
                  <a:pt x="319128" y="67123"/>
                  <a:pt x="333554" y="69140"/>
                  <a:pt x="334804" y="59756"/>
                </a:cubicBezTo>
                <a:cubicBezTo>
                  <a:pt x="337676" y="36867"/>
                  <a:pt x="328468" y="14263"/>
                  <a:pt x="309064" y="1240"/>
                </a:cubicBezTo>
                <a:close/>
                <a:moveTo>
                  <a:pt x="280124" y="211145"/>
                </a:moveTo>
                <a:cubicBezTo>
                  <a:pt x="280124" y="205642"/>
                  <a:pt x="279948" y="200183"/>
                  <a:pt x="279839" y="194746"/>
                </a:cubicBezTo>
                <a:cubicBezTo>
                  <a:pt x="282382" y="193985"/>
                  <a:pt x="284136" y="191690"/>
                  <a:pt x="284224" y="189045"/>
                </a:cubicBezTo>
                <a:lnTo>
                  <a:pt x="288609" y="138751"/>
                </a:lnTo>
                <a:cubicBezTo>
                  <a:pt x="289025" y="134519"/>
                  <a:pt x="285912" y="130761"/>
                  <a:pt x="281680" y="130356"/>
                </a:cubicBezTo>
                <a:cubicBezTo>
                  <a:pt x="280716" y="130261"/>
                  <a:pt x="279751" y="130351"/>
                  <a:pt x="278830" y="130617"/>
                </a:cubicBezTo>
                <a:cubicBezTo>
                  <a:pt x="278830" y="125881"/>
                  <a:pt x="278764" y="121327"/>
                  <a:pt x="278633" y="116957"/>
                </a:cubicBezTo>
                <a:cubicBezTo>
                  <a:pt x="272692" y="22901"/>
                  <a:pt x="251798" y="47172"/>
                  <a:pt x="174118" y="40967"/>
                </a:cubicBezTo>
                <a:cubicBezTo>
                  <a:pt x="133405" y="44672"/>
                  <a:pt x="34152" y="22331"/>
                  <a:pt x="29176" y="81418"/>
                </a:cubicBezTo>
                <a:cubicBezTo>
                  <a:pt x="17490" y="212066"/>
                  <a:pt x="35753" y="344512"/>
                  <a:pt x="36805" y="475555"/>
                </a:cubicBezTo>
                <a:cubicBezTo>
                  <a:pt x="37003" y="509166"/>
                  <a:pt x="80413" y="511424"/>
                  <a:pt x="105977" y="511336"/>
                </a:cubicBezTo>
                <a:lnTo>
                  <a:pt x="211215" y="513025"/>
                </a:lnTo>
                <a:cubicBezTo>
                  <a:pt x="290889" y="523855"/>
                  <a:pt x="285583" y="477529"/>
                  <a:pt x="283917" y="405419"/>
                </a:cubicBezTo>
                <a:cubicBezTo>
                  <a:pt x="283785" y="404608"/>
                  <a:pt x="282580" y="345718"/>
                  <a:pt x="281330" y="277270"/>
                </a:cubicBezTo>
                <a:cubicBezTo>
                  <a:pt x="285627" y="277035"/>
                  <a:pt x="289113" y="273720"/>
                  <a:pt x="289573" y="269443"/>
                </a:cubicBezTo>
                <a:cubicBezTo>
                  <a:pt x="290736" y="252087"/>
                  <a:pt x="290626" y="234668"/>
                  <a:pt x="289244" y="217328"/>
                </a:cubicBezTo>
                <a:cubicBezTo>
                  <a:pt x="289069" y="213531"/>
                  <a:pt x="285846" y="210597"/>
                  <a:pt x="282053" y="210777"/>
                </a:cubicBezTo>
                <a:cubicBezTo>
                  <a:pt x="281396" y="210808"/>
                  <a:pt x="280738" y="210933"/>
                  <a:pt x="280124" y="211145"/>
                </a:cubicBezTo>
                <a:close/>
                <a:moveTo>
                  <a:pt x="262343" y="485926"/>
                </a:moveTo>
                <a:cubicBezTo>
                  <a:pt x="249561" y="505373"/>
                  <a:pt x="221563" y="498423"/>
                  <a:pt x="201985" y="498094"/>
                </a:cubicBezTo>
                <a:lnTo>
                  <a:pt x="122574" y="496822"/>
                </a:lnTo>
                <a:cubicBezTo>
                  <a:pt x="100891" y="496450"/>
                  <a:pt x="59782" y="502523"/>
                  <a:pt x="50486" y="476147"/>
                </a:cubicBezTo>
                <a:cubicBezTo>
                  <a:pt x="47351" y="346113"/>
                  <a:pt x="32552" y="214478"/>
                  <a:pt x="41234" y="84421"/>
                </a:cubicBezTo>
                <a:cubicBezTo>
                  <a:pt x="43602" y="54889"/>
                  <a:pt x="77410" y="55920"/>
                  <a:pt x="97229" y="55920"/>
                </a:cubicBezTo>
                <a:cubicBezTo>
                  <a:pt x="145463" y="55064"/>
                  <a:pt x="194202" y="54494"/>
                  <a:pt x="242348" y="58945"/>
                </a:cubicBezTo>
                <a:cubicBezTo>
                  <a:pt x="254319" y="60436"/>
                  <a:pt x="258572" y="66794"/>
                  <a:pt x="260480" y="79642"/>
                </a:cubicBezTo>
                <a:cubicBezTo>
                  <a:pt x="271968" y="193540"/>
                  <a:pt x="272976" y="469724"/>
                  <a:pt x="262343" y="485926"/>
                </a:cubicBezTo>
                <a:close/>
                <a:moveTo>
                  <a:pt x="238993" y="117593"/>
                </a:moveTo>
                <a:cubicBezTo>
                  <a:pt x="242808" y="113493"/>
                  <a:pt x="241010" y="104746"/>
                  <a:pt x="233512" y="104855"/>
                </a:cubicBezTo>
                <a:lnTo>
                  <a:pt x="72301" y="107245"/>
                </a:lnTo>
                <a:cubicBezTo>
                  <a:pt x="70218" y="107216"/>
                  <a:pt x="68267" y="108166"/>
                  <a:pt x="66995" y="109810"/>
                </a:cubicBezTo>
                <a:cubicBezTo>
                  <a:pt x="64321" y="111073"/>
                  <a:pt x="62545" y="113682"/>
                  <a:pt x="62347" y="116629"/>
                </a:cubicBezTo>
                <a:cubicBezTo>
                  <a:pt x="57173" y="221143"/>
                  <a:pt x="55047" y="329099"/>
                  <a:pt x="72630" y="431816"/>
                </a:cubicBezTo>
                <a:cubicBezTo>
                  <a:pt x="73858" y="434276"/>
                  <a:pt x="76467" y="435736"/>
                  <a:pt x="79208" y="435499"/>
                </a:cubicBezTo>
                <a:cubicBezTo>
                  <a:pt x="135093" y="433833"/>
                  <a:pt x="190409" y="445475"/>
                  <a:pt x="246338" y="442822"/>
                </a:cubicBezTo>
                <a:cubicBezTo>
                  <a:pt x="253442" y="442493"/>
                  <a:pt x="254998" y="433723"/>
                  <a:pt x="250964" y="429843"/>
                </a:cubicBezTo>
                <a:cubicBezTo>
                  <a:pt x="247018" y="325745"/>
                  <a:pt x="243028" y="221647"/>
                  <a:pt x="238993" y="117549"/>
                </a:cubicBezTo>
                <a:close/>
                <a:moveTo>
                  <a:pt x="84425" y="420613"/>
                </a:moveTo>
                <a:cubicBezTo>
                  <a:pt x="73156" y="321483"/>
                  <a:pt x="70569" y="221560"/>
                  <a:pt x="76664" y="121978"/>
                </a:cubicBezTo>
                <a:lnTo>
                  <a:pt x="224282" y="119786"/>
                </a:lnTo>
                <a:cubicBezTo>
                  <a:pt x="228207" y="222640"/>
                  <a:pt x="232131" y="325489"/>
                  <a:pt x="236077" y="428330"/>
                </a:cubicBezTo>
                <a:cubicBezTo>
                  <a:pt x="185410" y="429317"/>
                  <a:pt x="135115" y="419867"/>
                  <a:pt x="84425" y="4205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 name="TextBox 1"/>
          <p:cNvSpPr txBox="1"/>
          <p:nvPr/>
        </p:nvSpPr>
        <p:spPr>
          <a:xfrm>
            <a:off x="652026" y="190814"/>
            <a:ext cx="7373934" cy="646331"/>
          </a:xfrm>
          <a:prstGeom prst="rect">
            <a:avLst/>
          </a:prstGeom>
          <a:noFill/>
        </p:spPr>
        <p:txBody>
          <a:bodyPr wrap="square" rtlCol="0">
            <a:spAutoFit/>
          </a:bodyPr>
          <a:lstStyle/>
          <a:p>
            <a:r>
              <a:rPr lang="en-US" sz="3500" b="1" dirty="0" err="1">
                <a:solidFill>
                  <a:schemeClr val="tx1"/>
                </a:solidFill>
                <a:latin typeface="Nunito"/>
                <a:ea typeface="Nunito"/>
                <a:cs typeface="Nunito"/>
                <a:sym typeface="Nunito"/>
              </a:rPr>
              <a:t>Mục</a:t>
            </a:r>
            <a:r>
              <a:rPr lang="en-US" sz="3500" b="1" dirty="0">
                <a:solidFill>
                  <a:schemeClr val="tx1"/>
                </a:solidFill>
                <a:latin typeface="Nunito"/>
                <a:ea typeface="Nunito"/>
                <a:cs typeface="Nunito"/>
                <a:sym typeface="Nunito"/>
              </a:rPr>
              <a:t> </a:t>
            </a:r>
            <a:r>
              <a:rPr lang="en-US" sz="3500" b="1" dirty="0" err="1">
                <a:solidFill>
                  <a:schemeClr val="tx1"/>
                </a:solidFill>
                <a:latin typeface="Nunito"/>
                <a:ea typeface="Nunito"/>
                <a:cs typeface="Nunito"/>
                <a:sym typeface="Nunito"/>
              </a:rPr>
              <a:t>đích</a:t>
            </a:r>
            <a:r>
              <a:rPr lang="en-US" sz="3500" b="1" dirty="0">
                <a:solidFill>
                  <a:schemeClr val="tx1"/>
                </a:solidFill>
                <a:latin typeface="Nunito"/>
                <a:ea typeface="Nunito"/>
                <a:cs typeface="Nunito"/>
                <a:sym typeface="Nunito"/>
              </a:rPr>
              <a:t> </a:t>
            </a:r>
            <a:r>
              <a:rPr lang="en-US" sz="3500" b="1" dirty="0" err="1">
                <a:solidFill>
                  <a:schemeClr val="tx1"/>
                </a:solidFill>
                <a:latin typeface="Nunito"/>
                <a:ea typeface="Nunito"/>
                <a:cs typeface="Nunito"/>
                <a:sym typeface="Nunito"/>
              </a:rPr>
              <a:t>của</a:t>
            </a:r>
            <a:r>
              <a:rPr lang="en-US" sz="3500" b="1" dirty="0">
                <a:solidFill>
                  <a:schemeClr val="tx1"/>
                </a:solidFill>
                <a:latin typeface="Nunito"/>
                <a:ea typeface="Nunito"/>
                <a:cs typeface="Nunito"/>
                <a:sym typeface="Nunito"/>
              </a:rPr>
              <a:t> UML modeling</a:t>
            </a:r>
            <a:endParaRPr lang="en-US" sz="3500" b="1"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91" y="1171746"/>
            <a:ext cx="2439428" cy="3206289"/>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396" y="1220237"/>
            <a:ext cx="2270095" cy="320628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417" y="1171746"/>
            <a:ext cx="2478543" cy="3206289"/>
          </a:xfrm>
          <a:prstGeom prst="rect">
            <a:avLst/>
          </a:prstGeom>
        </p:spPr>
      </p:pic>
      <p:sp>
        <p:nvSpPr>
          <p:cNvPr id="20" name="Google Shape;705;p50"/>
          <p:cNvSpPr/>
          <p:nvPr/>
        </p:nvSpPr>
        <p:spPr>
          <a:xfrm rot="915554">
            <a:off x="587791" y="973597"/>
            <a:ext cx="1011869" cy="749153"/>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747;p51"/>
          <p:cNvSpPr/>
          <p:nvPr/>
        </p:nvSpPr>
        <p:spPr>
          <a:xfrm>
            <a:off x="3670945" y="1123301"/>
            <a:ext cx="769435" cy="493837"/>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39;p51"/>
          <p:cNvSpPr/>
          <p:nvPr/>
        </p:nvSpPr>
        <p:spPr>
          <a:xfrm>
            <a:off x="5691486" y="1171745"/>
            <a:ext cx="709728" cy="534976"/>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p:cNvSpPr txBox="1"/>
          <p:nvPr/>
        </p:nvSpPr>
        <p:spPr>
          <a:xfrm>
            <a:off x="911416" y="1624111"/>
            <a:ext cx="1971893" cy="2246769"/>
          </a:xfrm>
          <a:prstGeom prst="rect">
            <a:avLst/>
          </a:prstGeom>
          <a:noFill/>
        </p:spPr>
        <p:txBody>
          <a:bodyPr wrap="square" rtlCol="0">
            <a:spAutoFit/>
          </a:bodyPr>
          <a:lstStyle/>
          <a:p>
            <a:r>
              <a:rPr lang="en-US" sz="2000" dirty="0" err="1">
                <a:latin typeface="Nunito" panose="020B0604020202020204" charset="0"/>
              </a:rPr>
              <a:t>Mô</a:t>
            </a:r>
            <a:r>
              <a:rPr lang="en-US" sz="2000" dirty="0">
                <a:latin typeface="Nunito" panose="020B0604020202020204" charset="0"/>
              </a:rPr>
              <a:t> </a:t>
            </a:r>
            <a:r>
              <a:rPr lang="en-US" sz="2000" dirty="0" err="1">
                <a:latin typeface="Nunito" panose="020B0604020202020204" charset="0"/>
              </a:rPr>
              <a:t>hình</a:t>
            </a:r>
            <a:r>
              <a:rPr lang="en-US" sz="2000" dirty="0">
                <a:latin typeface="Nunito" panose="020B0604020202020204" charset="0"/>
              </a:rPr>
              <a:t> </a:t>
            </a:r>
            <a:r>
              <a:rPr lang="en-US" sz="2000" dirty="0" err="1">
                <a:latin typeface="Nunito" panose="020B0604020202020204" charset="0"/>
              </a:rPr>
              <a:t>phân</a:t>
            </a:r>
            <a:r>
              <a:rPr lang="en-US" sz="2000" dirty="0">
                <a:latin typeface="Nunito" panose="020B0604020202020204" charset="0"/>
              </a:rPr>
              <a:t> </a:t>
            </a:r>
            <a:r>
              <a:rPr lang="en-US" sz="2000" dirty="0" err="1">
                <a:latin typeface="Nunito" panose="020B0604020202020204" charset="0"/>
              </a:rPr>
              <a:t>tích</a:t>
            </a:r>
            <a:r>
              <a:rPr lang="en-US" sz="2000" dirty="0">
                <a:latin typeface="Nunito" panose="020B0604020202020204" charset="0"/>
              </a:rPr>
              <a:t> </a:t>
            </a:r>
            <a:r>
              <a:rPr lang="en-US" sz="2000" dirty="0" err="1">
                <a:latin typeface="Nunito" panose="020B0604020202020204" charset="0"/>
              </a:rPr>
              <a:t>nắm</a:t>
            </a:r>
            <a:r>
              <a:rPr lang="en-US" sz="2000" dirty="0">
                <a:latin typeface="Nunito" panose="020B0604020202020204" charset="0"/>
              </a:rPr>
              <a:t> </a:t>
            </a:r>
            <a:r>
              <a:rPr lang="en-US" sz="2000" dirty="0" err="1">
                <a:latin typeface="Nunito" panose="020B0604020202020204" charset="0"/>
              </a:rPr>
              <a:t>bắt</a:t>
            </a:r>
            <a:r>
              <a:rPr lang="en-US" sz="2000" dirty="0">
                <a:latin typeface="Nunito" panose="020B0604020202020204" charset="0"/>
              </a:rPr>
              <a:t> </a:t>
            </a:r>
            <a:r>
              <a:rPr lang="en-US" sz="2000" dirty="0" err="1">
                <a:latin typeface="Nunito" panose="020B0604020202020204" charset="0"/>
              </a:rPr>
              <a:t>những</a:t>
            </a:r>
            <a:r>
              <a:rPr lang="en-US" sz="2000" dirty="0">
                <a:latin typeface="Nunito" panose="020B0604020202020204" charset="0"/>
              </a:rPr>
              <a:t> </a:t>
            </a:r>
            <a:r>
              <a:rPr lang="en-US" sz="2000" dirty="0" err="1">
                <a:latin typeface="Nunito" panose="020B0604020202020204" charset="0"/>
              </a:rPr>
              <a:t>gì</a:t>
            </a:r>
            <a:r>
              <a:rPr lang="en-US" sz="2000" dirty="0">
                <a:latin typeface="Nunito" panose="020B0604020202020204" charset="0"/>
              </a:rPr>
              <a:t> </a:t>
            </a:r>
            <a:r>
              <a:rPr lang="en-US" sz="2000" dirty="0" err="1">
                <a:latin typeface="Nunito" panose="020B0604020202020204" charset="0"/>
              </a:rPr>
              <a:t>đang</a:t>
            </a:r>
            <a:r>
              <a:rPr lang="en-US" sz="2000" dirty="0">
                <a:latin typeface="Nunito" panose="020B0604020202020204" charset="0"/>
              </a:rPr>
              <a:t> </a:t>
            </a:r>
            <a:r>
              <a:rPr lang="en-US" sz="2000" dirty="0" err="1">
                <a:latin typeface="Nunito" panose="020B0604020202020204" charset="0"/>
              </a:rPr>
              <a:t>có</a:t>
            </a:r>
            <a:r>
              <a:rPr lang="en-US" sz="2000" dirty="0">
                <a:latin typeface="Nunito" panose="020B0604020202020204" charset="0"/>
              </a:rPr>
              <a:t> </a:t>
            </a:r>
            <a:r>
              <a:rPr lang="en-US" sz="2000" dirty="0" err="1">
                <a:latin typeface="Nunito" panose="020B0604020202020204" charset="0"/>
              </a:rPr>
              <a:t>và</a:t>
            </a:r>
            <a:r>
              <a:rPr lang="en-US" sz="2000" dirty="0">
                <a:latin typeface="Nunito" panose="020B0604020202020204" charset="0"/>
              </a:rPr>
              <a:t> </a:t>
            </a:r>
            <a:r>
              <a:rPr lang="en-US" sz="2000" dirty="0" err="1">
                <a:latin typeface="Nunito" panose="020B0604020202020204" charset="0"/>
              </a:rPr>
              <a:t>cần</a:t>
            </a:r>
            <a:r>
              <a:rPr lang="en-US" sz="2000" dirty="0">
                <a:latin typeface="Nunito" panose="020B0604020202020204" charset="0"/>
              </a:rPr>
              <a:t> </a:t>
            </a:r>
            <a:r>
              <a:rPr lang="en-US" sz="2000" dirty="0" err="1">
                <a:latin typeface="Nunito" panose="020B0604020202020204" charset="0"/>
              </a:rPr>
              <a:t>thiết</a:t>
            </a:r>
            <a:r>
              <a:rPr lang="en-US" sz="2000" dirty="0">
                <a:latin typeface="Nunito" panose="020B0604020202020204" charset="0"/>
              </a:rPr>
              <a:t>. </a:t>
            </a:r>
            <a:r>
              <a:rPr lang="en-US" sz="2000" dirty="0" err="1">
                <a:latin typeface="Nunito" panose="020B0604020202020204" charset="0"/>
              </a:rPr>
              <a:t>Nhưng</a:t>
            </a:r>
            <a:r>
              <a:rPr lang="en-US" sz="2000" dirty="0">
                <a:latin typeface="Nunito" panose="020B0604020202020204" charset="0"/>
              </a:rPr>
              <a:t> </a:t>
            </a:r>
            <a:r>
              <a:rPr lang="en-US" sz="2000" dirty="0" err="1">
                <a:latin typeface="Nunito" panose="020B0604020202020204" charset="0"/>
              </a:rPr>
              <a:t>không</a:t>
            </a:r>
            <a:r>
              <a:rPr lang="en-US" sz="2000" dirty="0">
                <a:latin typeface="Nunito" panose="020B0604020202020204" charset="0"/>
              </a:rPr>
              <a:t> </a:t>
            </a:r>
            <a:r>
              <a:rPr lang="en-US" sz="2000" dirty="0" err="1">
                <a:latin typeface="Nunito" panose="020B0604020202020204" charset="0"/>
              </a:rPr>
              <a:t>đưa</a:t>
            </a:r>
            <a:r>
              <a:rPr lang="en-US" sz="2000" dirty="0">
                <a:latin typeface="Nunito" panose="020B0604020202020204" charset="0"/>
              </a:rPr>
              <a:t> ra </a:t>
            </a:r>
            <a:r>
              <a:rPr lang="en-US" sz="2000" dirty="0" err="1">
                <a:latin typeface="Nunito" panose="020B0604020202020204" charset="0"/>
              </a:rPr>
              <a:t>quyết</a:t>
            </a:r>
            <a:r>
              <a:rPr lang="en-US" sz="2000" dirty="0">
                <a:latin typeface="Nunito" panose="020B0604020202020204" charset="0"/>
              </a:rPr>
              <a:t> </a:t>
            </a:r>
            <a:r>
              <a:rPr lang="en-US" sz="2000" dirty="0" err="1">
                <a:latin typeface="Nunito" panose="020B0604020202020204" charset="0"/>
              </a:rPr>
              <a:t>định</a:t>
            </a:r>
            <a:r>
              <a:rPr lang="en-US" sz="2000" dirty="0">
                <a:latin typeface="Nunito" panose="020B0604020202020204" charset="0"/>
              </a:rPr>
              <a:t> </a:t>
            </a:r>
            <a:r>
              <a:rPr lang="en-US" sz="2000" dirty="0" err="1">
                <a:latin typeface="Nunito" panose="020B0604020202020204" charset="0"/>
              </a:rPr>
              <a:t>thiết</a:t>
            </a:r>
            <a:r>
              <a:rPr lang="en-US" sz="2000" dirty="0">
                <a:latin typeface="Nunito" panose="020B0604020202020204" charset="0"/>
              </a:rPr>
              <a:t> </a:t>
            </a:r>
            <a:r>
              <a:rPr lang="en-US" sz="2000" dirty="0" err="1">
                <a:latin typeface="Nunito" panose="020B0604020202020204" charset="0"/>
              </a:rPr>
              <a:t>kế</a:t>
            </a:r>
            <a:endParaRPr lang="en-US" sz="2000" dirty="0">
              <a:latin typeface="Nunito" panose="020B0604020202020204" charset="0"/>
            </a:endParaRPr>
          </a:p>
        </p:txBody>
      </p:sp>
      <p:sp>
        <p:nvSpPr>
          <p:cNvPr id="8" name="TextBox 7"/>
          <p:cNvSpPr txBox="1"/>
          <p:nvPr/>
        </p:nvSpPr>
        <p:spPr>
          <a:xfrm>
            <a:off x="3546764" y="1842700"/>
            <a:ext cx="1454727" cy="1631216"/>
          </a:xfrm>
          <a:prstGeom prst="rect">
            <a:avLst/>
          </a:prstGeom>
          <a:noFill/>
        </p:spPr>
        <p:txBody>
          <a:bodyPr wrap="square" rtlCol="0">
            <a:spAutoFit/>
          </a:bodyPr>
          <a:lstStyle/>
          <a:p>
            <a:r>
              <a:rPr lang="en-US" sz="2000" dirty="0" err="1">
                <a:latin typeface="Nunito" panose="020B0604020202020204" charset="0"/>
              </a:rPr>
              <a:t>Phân</a:t>
            </a:r>
            <a:r>
              <a:rPr lang="en-US" sz="2000" dirty="0">
                <a:latin typeface="Nunito" panose="020B0604020202020204" charset="0"/>
              </a:rPr>
              <a:t> </a:t>
            </a:r>
            <a:r>
              <a:rPr lang="en-US" sz="2000" dirty="0" err="1">
                <a:latin typeface="Nunito" panose="020B0604020202020204" charset="0"/>
              </a:rPr>
              <a:t>tích</a:t>
            </a:r>
            <a:r>
              <a:rPr lang="en-US" sz="2000" dirty="0">
                <a:latin typeface="Nunito" panose="020B0604020202020204" charset="0"/>
              </a:rPr>
              <a:t> </a:t>
            </a:r>
            <a:r>
              <a:rPr lang="en-US" sz="2000" dirty="0" err="1">
                <a:latin typeface="Nunito" panose="020B0604020202020204" charset="0"/>
              </a:rPr>
              <a:t>miền</a:t>
            </a:r>
            <a:r>
              <a:rPr lang="en-US" sz="2000" dirty="0">
                <a:latin typeface="Nunito" panose="020B0604020202020204" charset="0"/>
              </a:rPr>
              <a:t>: </a:t>
            </a:r>
            <a:r>
              <a:rPr lang="en-US" sz="2000" dirty="0" err="1">
                <a:latin typeface="Nunito" panose="020B0604020202020204" charset="0"/>
              </a:rPr>
              <a:t>nắm</a:t>
            </a:r>
            <a:r>
              <a:rPr lang="en-US" sz="2000" dirty="0">
                <a:latin typeface="Nunito" panose="020B0604020202020204" charset="0"/>
              </a:rPr>
              <a:t> </a:t>
            </a:r>
            <a:r>
              <a:rPr lang="en-US" sz="2000" dirty="0" err="1">
                <a:latin typeface="Nunito" panose="020B0604020202020204" charset="0"/>
              </a:rPr>
              <a:t>bắt</a:t>
            </a:r>
            <a:r>
              <a:rPr lang="en-US" sz="2000" dirty="0">
                <a:latin typeface="Nunito" panose="020B0604020202020204" charset="0"/>
              </a:rPr>
              <a:t> </a:t>
            </a:r>
            <a:r>
              <a:rPr lang="en-US" sz="2000" dirty="0" err="1">
                <a:latin typeface="Nunito" panose="020B0604020202020204" charset="0"/>
              </a:rPr>
              <a:t>những</a:t>
            </a:r>
            <a:r>
              <a:rPr lang="en-US" sz="2000" dirty="0">
                <a:latin typeface="Nunito" panose="020B0604020202020204" charset="0"/>
              </a:rPr>
              <a:t> </a:t>
            </a:r>
            <a:r>
              <a:rPr lang="en-US" sz="2000" dirty="0" err="1">
                <a:latin typeface="Nunito" panose="020B0604020202020204" charset="0"/>
              </a:rPr>
              <a:t>điều</a:t>
            </a:r>
            <a:r>
              <a:rPr lang="en-US" sz="2000" dirty="0">
                <a:latin typeface="Nunito" panose="020B0604020202020204" charset="0"/>
              </a:rPr>
              <a:t> </a:t>
            </a:r>
            <a:r>
              <a:rPr lang="en-US" sz="2000" dirty="0" err="1">
                <a:latin typeface="Nunito" panose="020B0604020202020204" charset="0"/>
              </a:rPr>
              <a:t>quan</a:t>
            </a:r>
            <a:r>
              <a:rPr lang="en-US" sz="2000" dirty="0">
                <a:latin typeface="Nunito" panose="020B0604020202020204" charset="0"/>
              </a:rPr>
              <a:t> </a:t>
            </a:r>
            <a:r>
              <a:rPr lang="en-US" sz="2000" dirty="0" err="1">
                <a:latin typeface="Nunito" panose="020B0604020202020204" charset="0"/>
              </a:rPr>
              <a:t>trọng</a:t>
            </a:r>
            <a:endParaRPr lang="en-US" sz="2000" dirty="0">
              <a:latin typeface="Nunito" panose="020B0604020202020204" charset="0"/>
            </a:endParaRPr>
          </a:p>
        </p:txBody>
      </p:sp>
      <p:sp>
        <p:nvSpPr>
          <p:cNvPr id="9" name="TextBox 8"/>
          <p:cNvSpPr txBox="1"/>
          <p:nvPr/>
        </p:nvSpPr>
        <p:spPr>
          <a:xfrm>
            <a:off x="5888105" y="1925150"/>
            <a:ext cx="1808052" cy="1631216"/>
          </a:xfrm>
          <a:prstGeom prst="rect">
            <a:avLst/>
          </a:prstGeom>
          <a:noFill/>
        </p:spPr>
        <p:txBody>
          <a:bodyPr wrap="square" rtlCol="0">
            <a:spAutoFit/>
          </a:bodyPr>
          <a:lstStyle/>
          <a:p>
            <a:pPr lvl="0"/>
            <a:r>
              <a:rPr lang="en-US" sz="2000" dirty="0" err="1">
                <a:latin typeface="Nunito" panose="020B0604020202020204" charset="0"/>
              </a:rPr>
              <a:t>Phân</a:t>
            </a:r>
            <a:r>
              <a:rPr lang="en-US" sz="2000" dirty="0">
                <a:latin typeface="Nunito" panose="020B0604020202020204" charset="0"/>
              </a:rPr>
              <a:t> </a:t>
            </a:r>
            <a:r>
              <a:rPr lang="en-US" sz="2000" dirty="0" err="1">
                <a:latin typeface="Nunito" panose="020B0604020202020204" charset="0"/>
              </a:rPr>
              <a:t>tích</a:t>
            </a:r>
            <a:r>
              <a:rPr lang="en-US" sz="2000" dirty="0">
                <a:latin typeface="Nunito" panose="020B0604020202020204" charset="0"/>
              </a:rPr>
              <a:t> use case: </a:t>
            </a:r>
            <a:r>
              <a:rPr lang="en-US" sz="2000" dirty="0" err="1">
                <a:latin typeface="Nunito" panose="020B0604020202020204" charset="0"/>
              </a:rPr>
              <a:t>Nắm</a:t>
            </a:r>
            <a:r>
              <a:rPr lang="en-US" sz="2000" dirty="0">
                <a:latin typeface="Nunito" panose="020B0604020202020204" charset="0"/>
              </a:rPr>
              <a:t> </a:t>
            </a:r>
            <a:r>
              <a:rPr lang="en-US" sz="2000" dirty="0" err="1">
                <a:latin typeface="Nunito" panose="020B0604020202020204" charset="0"/>
              </a:rPr>
              <a:t>bắt</a:t>
            </a:r>
            <a:r>
              <a:rPr lang="en-US" sz="2000" dirty="0">
                <a:latin typeface="Nunito" panose="020B0604020202020204" charset="0"/>
              </a:rPr>
              <a:t> </a:t>
            </a:r>
            <a:r>
              <a:rPr lang="en-US" sz="2000" dirty="0" err="1">
                <a:latin typeface="Nunito" panose="020B0604020202020204" charset="0"/>
              </a:rPr>
              <a:t>chức</a:t>
            </a:r>
            <a:r>
              <a:rPr lang="en-US" sz="2000" dirty="0">
                <a:latin typeface="Nunito" panose="020B0604020202020204" charset="0"/>
              </a:rPr>
              <a:t> </a:t>
            </a:r>
            <a:r>
              <a:rPr lang="en-US" sz="2000" dirty="0" err="1">
                <a:latin typeface="Nunito" panose="020B0604020202020204" charset="0"/>
              </a:rPr>
              <a:t>năng</a:t>
            </a:r>
            <a:r>
              <a:rPr lang="en-US" sz="2000" dirty="0">
                <a:latin typeface="Nunito" panose="020B0604020202020204" charset="0"/>
              </a:rPr>
              <a:t> </a:t>
            </a:r>
            <a:r>
              <a:rPr lang="en-US" sz="2000" dirty="0" err="1">
                <a:latin typeface="Nunito" panose="020B0604020202020204" charset="0"/>
              </a:rPr>
              <a:t>và</a:t>
            </a:r>
            <a:r>
              <a:rPr lang="en-US" sz="2000" dirty="0">
                <a:latin typeface="Nunito" panose="020B0604020202020204" charset="0"/>
              </a:rPr>
              <a:t> </a:t>
            </a:r>
            <a:r>
              <a:rPr lang="en-US" sz="2000" dirty="0" err="1">
                <a:latin typeface="Nunito" panose="020B0604020202020204" charset="0"/>
              </a:rPr>
              <a:t>nhu</a:t>
            </a:r>
            <a:r>
              <a:rPr lang="en-US" sz="2000" dirty="0">
                <a:latin typeface="Nunito" panose="020B0604020202020204" charset="0"/>
              </a:rPr>
              <a:t> </a:t>
            </a:r>
            <a:r>
              <a:rPr lang="en-US" sz="2000" dirty="0" err="1">
                <a:latin typeface="Nunito" panose="020B0604020202020204" charset="0"/>
              </a:rPr>
              <a:t>cầu</a:t>
            </a:r>
            <a:endParaRPr lang="en-US" sz="2000" dirty="0">
              <a:latin typeface="Nunito" panose="020B0604020202020204" charset="0"/>
            </a:endParaRPr>
          </a:p>
          <a:p>
            <a:endParaRPr lang="en-US" sz="2000" dirty="0">
              <a:latin typeface="Nunit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randombar(horizontal)">
                                      <p:cBhvr>
                                        <p:cTn id="7" dur="500"/>
                                        <p:tgtEl>
                                          <p:spTgt spid="3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par>
                                <p:cTn id="13" presetID="16" presetClass="entr" presetSubtype="2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arn(inVertical)">
                                      <p:cBhvr>
                                        <p:cTn id="38" dur="500"/>
                                        <p:tgtEl>
                                          <p:spTgt spid="23"/>
                                        </p:tgtEl>
                                      </p:cBhvr>
                                    </p:animEffect>
                                  </p:childTnLst>
                                </p:cTn>
                              </p:par>
                              <p:par>
                                <p:cTn id="39" presetID="16" presetClass="entr" presetSubtype="21"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p:bldP spid="20" grpId="0" animBg="1"/>
      <p:bldP spid="22" grpId="0" animBg="1"/>
      <p:bldP spid="23" grpId="0" animBg="1"/>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8"/>
          <p:cNvSpPr txBox="1">
            <a:spLocks noGrp="1"/>
          </p:cNvSpPr>
          <p:nvPr>
            <p:ph type="title"/>
          </p:nvPr>
        </p:nvSpPr>
        <p:spPr>
          <a:xfrm>
            <a:off x="772375" y="777317"/>
            <a:ext cx="1689087"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Thiết</a:t>
            </a:r>
            <a:r>
              <a:rPr lang="en-US" sz="3000" dirty="0">
                <a:latin typeface="Nunito"/>
                <a:ea typeface="Nunito"/>
                <a:cs typeface="Nunito"/>
                <a:sym typeface="Nunito"/>
              </a:rPr>
              <a:t> </a:t>
            </a:r>
            <a:r>
              <a:rPr lang="en-US" sz="3000" dirty="0" err="1">
                <a:latin typeface="Nunito"/>
                <a:ea typeface="Nunito"/>
                <a:cs typeface="Nunito"/>
                <a:sym typeface="Nunito"/>
              </a:rPr>
              <a:t>kế</a:t>
            </a:r>
            <a:endParaRPr sz="3000" dirty="0">
              <a:latin typeface="Nunito"/>
              <a:ea typeface="Nunito"/>
              <a:cs typeface="Nunito"/>
              <a:sym typeface="Nunito"/>
            </a:endParaRPr>
          </a:p>
        </p:txBody>
      </p:sp>
      <p:sp>
        <p:nvSpPr>
          <p:cNvPr id="329" name="Google Shape;329;p18"/>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23</a:t>
            </a:fld>
            <a:endParaRPr/>
          </a:p>
        </p:txBody>
      </p:sp>
      <p:sp>
        <p:nvSpPr>
          <p:cNvPr id="330" name="Google Shape;330;p18"/>
          <p:cNvSpPr/>
          <p:nvPr/>
        </p:nvSpPr>
        <p:spPr>
          <a:xfrm>
            <a:off x="7812624" y="3691500"/>
            <a:ext cx="906340" cy="903912"/>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446;p41"/>
          <p:cNvSpPr/>
          <p:nvPr/>
        </p:nvSpPr>
        <p:spPr>
          <a:xfrm>
            <a:off x="6415040" y="1647586"/>
            <a:ext cx="2098578"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r>
              <a:rPr lang="en-US" sz="1800" dirty="0" err="1">
                <a:solidFill>
                  <a:schemeClr val="dk1"/>
                </a:solidFill>
                <a:latin typeface="Nunito"/>
                <a:ea typeface="Nunito"/>
                <a:cs typeface="Nunito"/>
                <a:sym typeface="Nunito"/>
              </a:rPr>
              <a:t>Thiết</a:t>
            </a:r>
            <a:r>
              <a:rPr lang="en-US" sz="1800" dirty="0">
                <a:solidFill>
                  <a:schemeClr val="dk1"/>
                </a:solidFill>
                <a:latin typeface="Nunito"/>
                <a:ea typeface="Nunito"/>
                <a:cs typeface="Nunito"/>
                <a:sym typeface="Nunito"/>
              </a:rPr>
              <a:t> </a:t>
            </a:r>
            <a:r>
              <a:rPr lang="en-US" sz="1800" dirty="0" err="1">
                <a:solidFill>
                  <a:schemeClr val="dk1"/>
                </a:solidFill>
                <a:latin typeface="Nunito"/>
                <a:ea typeface="Nunito"/>
                <a:cs typeface="Nunito"/>
                <a:sym typeface="Nunito"/>
              </a:rPr>
              <a:t>kế</a:t>
            </a:r>
            <a:r>
              <a:rPr lang="en-US" sz="1800" dirty="0">
                <a:solidFill>
                  <a:schemeClr val="dk1"/>
                </a:solidFill>
                <a:latin typeface="Nunito"/>
                <a:ea typeface="Nunito"/>
                <a:cs typeface="Nunito"/>
                <a:sym typeface="Nunito"/>
              </a:rPr>
              <a:t> chi </a:t>
            </a:r>
            <a:r>
              <a:rPr lang="en-US" sz="1800" dirty="0" err="1">
                <a:solidFill>
                  <a:schemeClr val="dk1"/>
                </a:solidFill>
                <a:latin typeface="Nunito"/>
                <a:ea typeface="Nunito"/>
                <a:cs typeface="Nunito"/>
                <a:sym typeface="Nunito"/>
              </a:rPr>
              <a:t>tiết</a:t>
            </a:r>
            <a:endParaRPr lang="en-US" sz="1800" dirty="0">
              <a:solidFill>
                <a:schemeClr val="dk1"/>
              </a:solidFill>
              <a:latin typeface="Nunito"/>
              <a:ea typeface="Nunito"/>
              <a:cs typeface="Nunito"/>
              <a:sym typeface="Nunito"/>
            </a:endParaRPr>
          </a:p>
        </p:txBody>
      </p:sp>
      <p:sp>
        <p:nvSpPr>
          <p:cNvPr id="32" name="Google Shape;449;p41"/>
          <p:cNvSpPr/>
          <p:nvPr/>
        </p:nvSpPr>
        <p:spPr>
          <a:xfrm>
            <a:off x="4345175" y="1647586"/>
            <a:ext cx="2181372"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lvl="0">
              <a:buSzPts val="1800"/>
            </a:pPr>
            <a:r>
              <a:rPr lang="en-US" sz="1800" dirty="0" err="1">
                <a:solidFill>
                  <a:schemeClr val="dk1"/>
                </a:solidFill>
                <a:latin typeface="Nunito"/>
                <a:ea typeface="Nunito"/>
                <a:cs typeface="Nunito"/>
                <a:sym typeface="Nunito"/>
              </a:rPr>
              <a:t>Mô</a:t>
            </a:r>
            <a:r>
              <a:rPr lang="en-US" sz="1800" dirty="0">
                <a:solidFill>
                  <a:schemeClr val="dk1"/>
                </a:solidFill>
                <a:latin typeface="Nunito"/>
                <a:ea typeface="Nunito"/>
                <a:cs typeface="Nunito"/>
                <a:sym typeface="Nunito"/>
              </a:rPr>
              <a:t> </a:t>
            </a:r>
            <a:r>
              <a:rPr lang="en-US" sz="1800" dirty="0" err="1">
                <a:solidFill>
                  <a:schemeClr val="dk1"/>
                </a:solidFill>
                <a:latin typeface="Nunito"/>
                <a:ea typeface="Nunito"/>
                <a:cs typeface="Nunito"/>
                <a:sym typeface="Nunito"/>
              </a:rPr>
              <a:t>hình</a:t>
            </a:r>
            <a:r>
              <a:rPr lang="en-US" sz="1800" dirty="0">
                <a:solidFill>
                  <a:schemeClr val="dk1"/>
                </a:solidFill>
                <a:latin typeface="Nunito"/>
                <a:ea typeface="Nunito"/>
                <a:cs typeface="Nunito"/>
                <a:sym typeface="Nunito"/>
              </a:rPr>
              <a:t> </a:t>
            </a:r>
            <a:r>
              <a:rPr lang="en-US" sz="1800" dirty="0" err="1">
                <a:solidFill>
                  <a:schemeClr val="dk1"/>
                </a:solidFill>
                <a:latin typeface="Nunito"/>
                <a:ea typeface="Nunito"/>
                <a:cs typeface="Nunito"/>
                <a:sym typeface="Nunito"/>
              </a:rPr>
              <a:t>kiến</a:t>
            </a:r>
            <a:r>
              <a:rPr lang="en-US" sz="1800" dirty="0">
                <a:solidFill>
                  <a:schemeClr val="dk1"/>
                </a:solidFill>
                <a:latin typeface="Nunito"/>
                <a:ea typeface="Nunito"/>
                <a:cs typeface="Nunito"/>
                <a:sym typeface="Nunito"/>
              </a:rPr>
              <a:t> </a:t>
            </a:r>
            <a:r>
              <a:rPr lang="en-US" sz="1800" dirty="0" err="1">
                <a:solidFill>
                  <a:schemeClr val="dk1"/>
                </a:solidFill>
                <a:latin typeface="Nunito"/>
                <a:ea typeface="Nunito"/>
                <a:cs typeface="Nunito"/>
                <a:sym typeface="Nunito"/>
              </a:rPr>
              <a:t>trúc</a:t>
            </a:r>
            <a:endParaRPr lang="en-US" sz="1800" dirty="0">
              <a:solidFill>
                <a:schemeClr val="dk1"/>
              </a:solidFill>
              <a:latin typeface="Nunito"/>
              <a:ea typeface="Nunito"/>
              <a:cs typeface="Nunito"/>
              <a:sym typeface="Nunito"/>
            </a:endParaRPr>
          </a:p>
        </p:txBody>
      </p:sp>
      <p:sp>
        <p:nvSpPr>
          <p:cNvPr id="35" name="Google Shape;452;p41"/>
          <p:cNvSpPr/>
          <p:nvPr/>
        </p:nvSpPr>
        <p:spPr>
          <a:xfrm>
            <a:off x="2454535" y="1647586"/>
            <a:ext cx="213132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r>
              <a:rPr lang="en-US" sz="1800" dirty="0" err="1">
                <a:solidFill>
                  <a:schemeClr val="dk1"/>
                </a:solidFill>
                <a:latin typeface="Nunito"/>
                <a:ea typeface="Nunito"/>
                <a:cs typeface="Nunito"/>
                <a:sym typeface="Nunito"/>
              </a:rPr>
              <a:t>Kiến</a:t>
            </a:r>
            <a:r>
              <a:rPr lang="en-US" sz="1800" dirty="0">
                <a:solidFill>
                  <a:schemeClr val="dk1"/>
                </a:solidFill>
                <a:latin typeface="Nunito"/>
                <a:ea typeface="Nunito"/>
                <a:cs typeface="Nunito"/>
                <a:sym typeface="Nunito"/>
              </a:rPr>
              <a:t> </a:t>
            </a:r>
            <a:r>
              <a:rPr lang="en-US" sz="1800" dirty="0" err="1">
                <a:solidFill>
                  <a:schemeClr val="dk1"/>
                </a:solidFill>
                <a:latin typeface="Nunito"/>
                <a:ea typeface="Nunito"/>
                <a:cs typeface="Nunito"/>
                <a:sym typeface="Nunito"/>
              </a:rPr>
              <a:t>trúc</a:t>
            </a:r>
            <a:endParaRPr lang="en-US" sz="1800" dirty="0">
              <a:solidFill>
                <a:schemeClr val="dk1"/>
              </a:solidFill>
              <a:latin typeface="Nunito"/>
              <a:ea typeface="Nunito"/>
              <a:cs typeface="Nunito"/>
              <a:sym typeface="Nunito"/>
            </a:endParaRPr>
          </a:p>
        </p:txBody>
      </p:sp>
      <p:sp>
        <p:nvSpPr>
          <p:cNvPr id="38" name="Google Shape;455;p41"/>
          <p:cNvSpPr/>
          <p:nvPr/>
        </p:nvSpPr>
        <p:spPr>
          <a:xfrm>
            <a:off x="510657" y="1647586"/>
            <a:ext cx="2073215"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800" dirty="0">
                <a:solidFill>
                  <a:schemeClr val="lt1"/>
                </a:solidFill>
                <a:latin typeface="Nunito"/>
                <a:ea typeface="Nunito"/>
                <a:cs typeface="Nunito"/>
                <a:sym typeface="Nunito"/>
              </a:rPr>
              <a:t>Khái niệm</a:t>
            </a:r>
            <a:endParaRPr sz="1800" dirty="0">
              <a:solidFill>
                <a:schemeClr val="lt1"/>
              </a:solidFill>
              <a:latin typeface="Nunito"/>
              <a:ea typeface="Nunito"/>
              <a:cs typeface="Nunito"/>
              <a:sym typeface="Nunito"/>
            </a:endParaRPr>
          </a:p>
        </p:txBody>
      </p:sp>
      <p:sp>
        <p:nvSpPr>
          <p:cNvPr id="39" name="Google Shape;456;p41"/>
          <p:cNvSpPr/>
          <p:nvPr/>
        </p:nvSpPr>
        <p:spPr>
          <a:xfrm>
            <a:off x="0" y="1647586"/>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0" name="Google Shape;457;p41"/>
          <p:cNvCxnSpPr/>
          <p:nvPr/>
        </p:nvCxnSpPr>
        <p:spPr>
          <a:xfrm rot="10800000">
            <a:off x="1018305" y="1984058"/>
            <a:ext cx="0" cy="498600"/>
          </a:xfrm>
          <a:prstGeom prst="straightConnector1">
            <a:avLst/>
          </a:prstGeom>
          <a:noFill/>
          <a:ln w="9525" cap="flat" cmpd="sng">
            <a:solidFill>
              <a:schemeClr val="lt2"/>
            </a:solidFill>
            <a:prstDash val="solid"/>
            <a:round/>
            <a:headEnd type="oval" w="med" len="med"/>
            <a:tailEnd type="oval" w="med" len="med"/>
          </a:ln>
        </p:spPr>
      </p:cxnSp>
      <p:cxnSp>
        <p:nvCxnSpPr>
          <p:cNvPr id="41" name="Google Shape;457;p41"/>
          <p:cNvCxnSpPr/>
          <p:nvPr/>
        </p:nvCxnSpPr>
        <p:spPr>
          <a:xfrm rot="10800000">
            <a:off x="2923305" y="1984058"/>
            <a:ext cx="0" cy="498600"/>
          </a:xfrm>
          <a:prstGeom prst="straightConnector1">
            <a:avLst/>
          </a:prstGeom>
          <a:noFill/>
          <a:ln w="9525" cap="flat" cmpd="sng">
            <a:solidFill>
              <a:schemeClr val="lt2"/>
            </a:solidFill>
            <a:prstDash val="solid"/>
            <a:round/>
            <a:headEnd type="oval" w="med" len="med"/>
            <a:tailEnd type="oval" w="med" len="med"/>
          </a:ln>
        </p:spPr>
      </p:cxnSp>
      <p:cxnSp>
        <p:nvCxnSpPr>
          <p:cNvPr id="42" name="Google Shape;457;p41"/>
          <p:cNvCxnSpPr/>
          <p:nvPr/>
        </p:nvCxnSpPr>
        <p:spPr>
          <a:xfrm rot="10800000">
            <a:off x="5264940" y="1984058"/>
            <a:ext cx="0" cy="498600"/>
          </a:xfrm>
          <a:prstGeom prst="straightConnector1">
            <a:avLst/>
          </a:prstGeom>
          <a:noFill/>
          <a:ln w="9525" cap="flat" cmpd="sng">
            <a:solidFill>
              <a:schemeClr val="lt2"/>
            </a:solidFill>
            <a:prstDash val="solid"/>
            <a:round/>
            <a:headEnd type="oval" w="med" len="med"/>
            <a:tailEnd type="oval" w="med" len="med"/>
          </a:ln>
        </p:spPr>
      </p:cxnSp>
      <p:cxnSp>
        <p:nvCxnSpPr>
          <p:cNvPr id="43" name="Google Shape;457;p41"/>
          <p:cNvCxnSpPr/>
          <p:nvPr/>
        </p:nvCxnSpPr>
        <p:spPr>
          <a:xfrm rot="10800000">
            <a:off x="6878777" y="1984058"/>
            <a:ext cx="0" cy="498600"/>
          </a:xfrm>
          <a:prstGeom prst="straightConnector1">
            <a:avLst/>
          </a:prstGeom>
          <a:noFill/>
          <a:ln w="9525" cap="flat" cmpd="sng">
            <a:solidFill>
              <a:schemeClr val="lt2"/>
            </a:solidFill>
            <a:prstDash val="solid"/>
            <a:round/>
            <a:headEnd type="oval" w="med" len="med"/>
            <a:tailEnd type="oval" w="med" len="med"/>
          </a:ln>
        </p:spPr>
      </p:cxnSp>
      <p:sp>
        <p:nvSpPr>
          <p:cNvPr id="2" name="Rectangle 1"/>
          <p:cNvSpPr/>
          <p:nvPr/>
        </p:nvSpPr>
        <p:spPr>
          <a:xfrm>
            <a:off x="366985" y="2233358"/>
            <a:ext cx="2015998" cy="2246769"/>
          </a:xfrm>
          <a:prstGeom prst="rect">
            <a:avLst/>
          </a:prstGeom>
        </p:spPr>
        <p:txBody>
          <a:bodyPr wrap="square">
            <a:spAutoFit/>
          </a:bodyPr>
          <a:lstStyle/>
          <a:p>
            <a:pPr marL="107950" lvl="0">
              <a:buClr>
                <a:schemeClr val="accent1"/>
              </a:buClr>
              <a:buSzPts val="1900"/>
            </a:pPr>
            <a:r>
              <a:rPr lang="en-US" sz="2000" dirty="0">
                <a:solidFill>
                  <a:schemeClr val="dk1"/>
                </a:solidFill>
                <a:latin typeface="Nunito"/>
                <a:ea typeface="Nunito"/>
                <a:cs typeface="Nunito"/>
                <a:sym typeface="Nunito"/>
              </a:rPr>
              <a:t>Bao </a:t>
            </a:r>
            <a:r>
              <a:rPr lang="en-US" sz="2000" dirty="0" err="1">
                <a:solidFill>
                  <a:schemeClr val="dk1"/>
                </a:solidFill>
                <a:latin typeface="Nunito"/>
                <a:ea typeface="Nunito"/>
                <a:cs typeface="Nunito"/>
                <a:sym typeface="Nunito"/>
              </a:rPr>
              <a:t>gồm</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cận</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thiết</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kế</a:t>
            </a:r>
            <a:r>
              <a:rPr lang="en-US" sz="2000" dirty="0">
                <a:solidFill>
                  <a:schemeClr val="dk1"/>
                </a:solidFill>
                <a:latin typeface="Nunito"/>
                <a:ea typeface="Nunito"/>
                <a:cs typeface="Nunito"/>
                <a:sym typeface="Nunito"/>
              </a:rPr>
              <a:t> </a:t>
            </a:r>
            <a:r>
              <a:rPr lang="en-US" sz="2000" err="1">
                <a:solidFill>
                  <a:schemeClr val="dk1"/>
                </a:solidFill>
                <a:latin typeface="Nunito"/>
                <a:ea typeface="Nunito"/>
                <a:cs typeface="Nunito"/>
                <a:sym typeface="Nunito"/>
              </a:rPr>
              <a:t>cấp</a:t>
            </a:r>
            <a:r>
              <a:rPr lang="en-US" sz="2000">
                <a:solidFill>
                  <a:schemeClr val="dk1"/>
                </a:solidFill>
                <a:latin typeface="Nunito"/>
                <a:ea typeface="Nunito"/>
                <a:cs typeface="Nunito"/>
                <a:sym typeface="Nunito"/>
              </a:rPr>
              <a:t> cao về cách hệ thống sẽ hoạt động, </a:t>
            </a:r>
            <a:r>
              <a:rPr lang="en-US" sz="2000" dirty="0" err="1">
                <a:solidFill>
                  <a:schemeClr val="dk1"/>
                </a:solidFill>
                <a:latin typeface="Nunito"/>
                <a:ea typeface="Nunito"/>
                <a:cs typeface="Nunito"/>
                <a:sym typeface="Nunito"/>
              </a:rPr>
              <a:t>hệ</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thống</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chính</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và</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hệ</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thống</a:t>
            </a:r>
            <a:r>
              <a:rPr lang="en-US" sz="2000" dirty="0">
                <a:solidFill>
                  <a:schemeClr val="dk1"/>
                </a:solidFill>
                <a:latin typeface="Nunito"/>
                <a:ea typeface="Nunito"/>
                <a:cs typeface="Nunito"/>
                <a:sym typeface="Nunito"/>
              </a:rPr>
              <a:t> con. </a:t>
            </a:r>
          </a:p>
        </p:txBody>
      </p:sp>
      <p:sp>
        <p:nvSpPr>
          <p:cNvPr id="3" name="Rectangle 2"/>
          <p:cNvSpPr/>
          <p:nvPr/>
        </p:nvSpPr>
        <p:spPr>
          <a:xfrm>
            <a:off x="2286000" y="2310140"/>
            <a:ext cx="1995483" cy="2246769"/>
          </a:xfrm>
          <a:prstGeom prst="rect">
            <a:avLst/>
          </a:prstGeom>
        </p:spPr>
        <p:txBody>
          <a:bodyPr wrap="square">
            <a:spAutoFit/>
          </a:bodyPr>
          <a:lstStyle/>
          <a:p>
            <a:pPr marL="107950" lvl="0">
              <a:buClr>
                <a:schemeClr val="accent1"/>
              </a:buClr>
              <a:buSzPts val="1900"/>
            </a:pPr>
            <a:r>
              <a:rPr lang="en-US" sz="2000" dirty="0">
                <a:solidFill>
                  <a:schemeClr val="dk1"/>
                </a:solidFill>
                <a:latin typeface="Nunito"/>
                <a:ea typeface="Nunito"/>
                <a:cs typeface="Nunito"/>
                <a:sym typeface="Nunito"/>
              </a:rPr>
              <a:t>Bao </a:t>
            </a:r>
            <a:r>
              <a:rPr lang="en-US" sz="2000" dirty="0" err="1">
                <a:solidFill>
                  <a:schemeClr val="dk1"/>
                </a:solidFill>
                <a:latin typeface="Nunito"/>
                <a:ea typeface="Nunito"/>
                <a:cs typeface="Nunito"/>
                <a:sym typeface="Nunito"/>
              </a:rPr>
              <a:t>gồm</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các</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mô</a:t>
            </a:r>
            <a:r>
              <a:rPr lang="en-US" sz="2000" dirty="0">
                <a:solidFill>
                  <a:schemeClr val="dk1"/>
                </a:solidFill>
                <a:latin typeface="Nunito"/>
                <a:ea typeface="Nunito"/>
                <a:cs typeface="Nunito"/>
                <a:sym typeface="Nunito"/>
              </a:rPr>
              <a:t> </a:t>
            </a:r>
            <a:r>
              <a:rPr lang="en-US" sz="2000" err="1">
                <a:solidFill>
                  <a:schemeClr val="dk1"/>
                </a:solidFill>
                <a:latin typeface="Nunito"/>
                <a:ea typeface="Nunito"/>
                <a:cs typeface="Nunito"/>
                <a:sym typeface="Nunito"/>
              </a:rPr>
              <a:t>hình</a:t>
            </a:r>
            <a:r>
              <a:rPr lang="en-US" sz="2000">
                <a:solidFill>
                  <a:schemeClr val="dk1"/>
                </a:solidFill>
                <a:latin typeface="Nunito"/>
                <a:ea typeface="Nunito"/>
                <a:cs typeface="Nunito"/>
                <a:sym typeface="Nunito"/>
              </a:rPr>
              <a:t> cần thiết </a:t>
            </a:r>
            <a:r>
              <a:rPr lang="en-US" sz="2000" dirty="0" err="1">
                <a:solidFill>
                  <a:schemeClr val="dk1"/>
                </a:solidFill>
                <a:latin typeface="Nunito"/>
                <a:ea typeface="Nunito"/>
                <a:cs typeface="Nunito"/>
                <a:sym typeface="Nunito"/>
              </a:rPr>
              <a:t>để</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truyền</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đạt</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tổ</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chức</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và</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các</a:t>
            </a:r>
            <a:r>
              <a:rPr lang="en-US" sz="2000" dirty="0">
                <a:solidFill>
                  <a:schemeClr val="dk1"/>
                </a:solidFill>
                <a:latin typeface="Nunito"/>
                <a:ea typeface="Nunito"/>
                <a:cs typeface="Nunito"/>
                <a:sym typeface="Nunito"/>
              </a:rPr>
              <a:t> </a:t>
            </a:r>
            <a:r>
              <a:rPr lang="en-US" sz="2000" err="1">
                <a:solidFill>
                  <a:schemeClr val="dk1"/>
                </a:solidFill>
                <a:latin typeface="Nunito"/>
                <a:ea typeface="Nunito"/>
                <a:cs typeface="Nunito"/>
                <a:sym typeface="Nunito"/>
              </a:rPr>
              <a:t>nguyên</a:t>
            </a:r>
            <a:r>
              <a:rPr lang="en-US" sz="2000">
                <a:solidFill>
                  <a:schemeClr val="dk1"/>
                </a:solidFill>
                <a:latin typeface="Nunito"/>
                <a:ea typeface="Nunito"/>
                <a:cs typeface="Nunito"/>
                <a:sym typeface="Nunito"/>
              </a:rPr>
              <a:t> tắc </a:t>
            </a:r>
            <a:r>
              <a:rPr lang="en-US" sz="2000" dirty="0" err="1">
                <a:solidFill>
                  <a:schemeClr val="dk1"/>
                </a:solidFill>
                <a:latin typeface="Nunito"/>
                <a:ea typeface="Nunito"/>
                <a:cs typeface="Nunito"/>
                <a:sym typeface="Nunito"/>
              </a:rPr>
              <a:t>liên</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quan</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hệ</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thống</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mới</a:t>
            </a:r>
            <a:r>
              <a:rPr lang="en-US" sz="2000" dirty="0">
                <a:solidFill>
                  <a:schemeClr val="dk1"/>
                </a:solidFill>
                <a:latin typeface="Nunito"/>
                <a:ea typeface="Nunito"/>
                <a:cs typeface="Nunito"/>
                <a:sym typeface="Nunito"/>
              </a:rPr>
              <a:t>.</a:t>
            </a:r>
          </a:p>
        </p:txBody>
      </p:sp>
      <p:sp>
        <p:nvSpPr>
          <p:cNvPr id="4" name="Rectangle 3"/>
          <p:cNvSpPr/>
          <p:nvPr/>
        </p:nvSpPr>
        <p:spPr>
          <a:xfrm>
            <a:off x="4572000" y="2310140"/>
            <a:ext cx="1358178" cy="1631216"/>
          </a:xfrm>
          <a:prstGeom prst="rect">
            <a:avLst/>
          </a:prstGeom>
        </p:spPr>
        <p:txBody>
          <a:bodyPr wrap="square">
            <a:spAutoFit/>
          </a:bodyPr>
          <a:lstStyle/>
          <a:p>
            <a:pPr marL="107950" lvl="0">
              <a:buClr>
                <a:schemeClr val="accent1"/>
              </a:buClr>
              <a:buSzPts val="1900"/>
            </a:pPr>
            <a:r>
              <a:rPr lang="vi-VN" sz="2000" dirty="0">
                <a:solidFill>
                  <a:schemeClr val="dk1"/>
                </a:solidFill>
                <a:latin typeface="Nunito"/>
                <a:ea typeface="Nunito"/>
                <a:cs typeface="Nunito"/>
                <a:sym typeface="Nunito"/>
              </a:rPr>
              <a:t>Bao gồm tất cả các sơ đồ trong UML.</a:t>
            </a:r>
          </a:p>
        </p:txBody>
      </p:sp>
      <p:sp>
        <p:nvSpPr>
          <p:cNvPr id="5" name="Rectangle 4"/>
          <p:cNvSpPr/>
          <p:nvPr/>
        </p:nvSpPr>
        <p:spPr>
          <a:xfrm>
            <a:off x="6337083" y="2305755"/>
            <a:ext cx="2341642" cy="1938992"/>
          </a:xfrm>
          <a:prstGeom prst="rect">
            <a:avLst/>
          </a:prstGeom>
        </p:spPr>
        <p:txBody>
          <a:bodyPr wrap="square">
            <a:spAutoFit/>
          </a:bodyPr>
          <a:lstStyle/>
          <a:p>
            <a:r>
              <a:rPr lang="en-US" sz="2000" dirty="0">
                <a:solidFill>
                  <a:schemeClr val="dk1"/>
                </a:solidFill>
                <a:latin typeface="Nunito"/>
                <a:ea typeface="Nunito"/>
                <a:cs typeface="Nunito"/>
                <a:sym typeface="Nunito"/>
              </a:rPr>
              <a:t>Bao </a:t>
            </a:r>
            <a:r>
              <a:rPr lang="en-US" sz="2000" dirty="0" err="1">
                <a:solidFill>
                  <a:schemeClr val="dk1"/>
                </a:solidFill>
                <a:latin typeface="Nunito"/>
                <a:ea typeface="Nunito"/>
                <a:cs typeface="Nunito"/>
                <a:sym typeface="Nunito"/>
              </a:rPr>
              <a:t>gồm</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các</a:t>
            </a:r>
            <a:r>
              <a:rPr lang="en-US" sz="2000" dirty="0">
                <a:solidFill>
                  <a:schemeClr val="dk1"/>
                </a:solidFill>
                <a:latin typeface="Nunito"/>
                <a:ea typeface="Nunito"/>
                <a:cs typeface="Nunito"/>
                <a:sym typeface="Nunito"/>
              </a:rPr>
              <a:t> chi </a:t>
            </a:r>
            <a:r>
              <a:rPr lang="en-US" sz="2000" dirty="0" err="1">
                <a:solidFill>
                  <a:schemeClr val="dk1"/>
                </a:solidFill>
                <a:latin typeface="Nunito"/>
                <a:ea typeface="Nunito"/>
                <a:cs typeface="Nunito"/>
                <a:sym typeface="Nunito"/>
              </a:rPr>
              <a:t>tiết</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còn</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lại</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cần</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thiết</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để</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chỉ</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định</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giải</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pháp</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tuân</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theo</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các</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quy</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định</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kiến</a:t>
            </a:r>
            <a:r>
              <a:rPr lang="en-US" sz="2000" dirty="0">
                <a:solidFill>
                  <a:schemeClr val="dk1"/>
                </a:solidFill>
                <a:latin typeface="Nunito"/>
                <a:ea typeface="Nunito"/>
                <a:cs typeface="Nunito"/>
                <a:sym typeface="Nunito"/>
              </a:rPr>
              <a:t> </a:t>
            </a:r>
            <a:r>
              <a:rPr lang="en-US" sz="2000" dirty="0" err="1">
                <a:solidFill>
                  <a:schemeClr val="dk1"/>
                </a:solidFill>
                <a:latin typeface="Nunito"/>
                <a:ea typeface="Nunito"/>
                <a:cs typeface="Nunito"/>
                <a:sym typeface="Nunito"/>
              </a:rPr>
              <a:t>trúc</a:t>
            </a:r>
            <a:endParaRPr lang="en-US" sz="2000" dirty="0"/>
          </a:p>
        </p:txBody>
      </p:sp>
      <p:sp>
        <p:nvSpPr>
          <p:cNvPr id="48" name="TextBox 47"/>
          <p:cNvSpPr txBox="1"/>
          <p:nvPr/>
        </p:nvSpPr>
        <p:spPr>
          <a:xfrm>
            <a:off x="652026" y="190814"/>
            <a:ext cx="7373934" cy="646331"/>
          </a:xfrm>
          <a:prstGeom prst="rect">
            <a:avLst/>
          </a:prstGeom>
          <a:noFill/>
        </p:spPr>
        <p:txBody>
          <a:bodyPr wrap="square" rtlCol="0">
            <a:spAutoFit/>
          </a:bodyPr>
          <a:lstStyle/>
          <a:p>
            <a:r>
              <a:rPr lang="en-US" sz="3500" b="1" dirty="0" err="1">
                <a:solidFill>
                  <a:schemeClr val="tx1"/>
                </a:solidFill>
                <a:latin typeface="Nunito"/>
                <a:ea typeface="Nunito"/>
                <a:cs typeface="Nunito"/>
                <a:sym typeface="Nunito"/>
              </a:rPr>
              <a:t>Mục</a:t>
            </a:r>
            <a:r>
              <a:rPr lang="en-US" sz="3500" b="1" dirty="0">
                <a:solidFill>
                  <a:schemeClr val="tx1"/>
                </a:solidFill>
                <a:latin typeface="Nunito"/>
                <a:ea typeface="Nunito"/>
                <a:cs typeface="Nunito"/>
                <a:sym typeface="Nunito"/>
              </a:rPr>
              <a:t> </a:t>
            </a:r>
            <a:r>
              <a:rPr lang="en-US" sz="3500" b="1" dirty="0" err="1">
                <a:solidFill>
                  <a:schemeClr val="tx1"/>
                </a:solidFill>
                <a:latin typeface="Nunito"/>
                <a:ea typeface="Nunito"/>
                <a:cs typeface="Nunito"/>
                <a:sym typeface="Nunito"/>
              </a:rPr>
              <a:t>đích</a:t>
            </a:r>
            <a:r>
              <a:rPr lang="en-US" sz="3500" b="1" dirty="0">
                <a:solidFill>
                  <a:schemeClr val="tx1"/>
                </a:solidFill>
                <a:latin typeface="Nunito"/>
                <a:ea typeface="Nunito"/>
                <a:cs typeface="Nunito"/>
                <a:sym typeface="Nunito"/>
              </a:rPr>
              <a:t> </a:t>
            </a:r>
            <a:r>
              <a:rPr lang="en-US" sz="3500" b="1" dirty="0" err="1">
                <a:solidFill>
                  <a:schemeClr val="tx1"/>
                </a:solidFill>
                <a:latin typeface="Nunito"/>
                <a:ea typeface="Nunito"/>
                <a:cs typeface="Nunito"/>
                <a:sym typeface="Nunito"/>
              </a:rPr>
              <a:t>của</a:t>
            </a:r>
            <a:r>
              <a:rPr lang="en-US" sz="3500" b="1" dirty="0">
                <a:solidFill>
                  <a:schemeClr val="tx1"/>
                </a:solidFill>
                <a:latin typeface="Nunito"/>
                <a:ea typeface="Nunito"/>
                <a:cs typeface="Nunito"/>
                <a:sym typeface="Nunito"/>
              </a:rPr>
              <a:t> UML modeling</a:t>
            </a:r>
            <a:endParaRPr lang="en-US" sz="350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randombar(horizontal)">
                                      <p:cBhvr>
                                        <p:cTn id="7" dur="500"/>
                                        <p:tgtEl>
                                          <p:spTgt spid="3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strVal val="#ppt_x"/>
                                          </p:val>
                                        </p:tav>
                                        <p:tav tm="100000">
                                          <p:val>
                                            <p:strVal val="#ppt_x"/>
                                          </p:val>
                                        </p:tav>
                                      </p:tavLst>
                                    </p:anim>
                                    <p:anim calcmode="lin" valueType="num">
                                      <p:cBhvr>
                                        <p:cTn id="26" dur="1000" fill="hold"/>
                                        <p:tgtEl>
                                          <p:spTgt spid="3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anim calcmode="lin" valueType="num">
                                      <p:cBhvr>
                                        <p:cTn id="54" dur="1000" fill="hold"/>
                                        <p:tgtEl>
                                          <p:spTgt spid="5"/>
                                        </p:tgtEl>
                                        <p:attrNameLst>
                                          <p:attrName>ppt_x</p:attrName>
                                        </p:attrNameLst>
                                      </p:cBhvr>
                                      <p:tavLst>
                                        <p:tav tm="0">
                                          <p:val>
                                            <p:strVal val="#ppt_x"/>
                                          </p:val>
                                        </p:tav>
                                        <p:tav tm="100000">
                                          <p:val>
                                            <p:strVal val="#ppt_x"/>
                                          </p:val>
                                        </p:tav>
                                      </p:tavLst>
                                    </p:anim>
                                    <p:anim calcmode="lin" valueType="num">
                                      <p:cBhvr>
                                        <p:cTn id="5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p:bldP spid="29" grpId="0" animBg="1"/>
      <p:bldP spid="32" grpId="0" animBg="1"/>
      <p:bldP spid="35" grpId="0" animBg="1"/>
      <p:bldP spid="38" grpId="0" animBg="1"/>
      <p:bldP spid="2" grpId="0"/>
      <p:bldP spid="3"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9"/>
          <p:cNvSpPr txBox="1">
            <a:spLocks noGrp="1"/>
          </p:cNvSpPr>
          <p:nvPr>
            <p:ph type="title"/>
          </p:nvPr>
        </p:nvSpPr>
        <p:spPr>
          <a:xfrm>
            <a:off x="858898" y="883896"/>
            <a:ext cx="1929097"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Thực</a:t>
            </a:r>
            <a:r>
              <a:rPr lang="en-US" sz="3000" dirty="0">
                <a:latin typeface="Nunito"/>
                <a:ea typeface="Nunito"/>
                <a:cs typeface="Nunito"/>
                <a:sym typeface="Nunito"/>
              </a:rPr>
              <a:t> </a:t>
            </a:r>
            <a:r>
              <a:rPr lang="en-US" sz="3000" dirty="0" err="1">
                <a:latin typeface="Nunito"/>
                <a:ea typeface="Nunito"/>
                <a:cs typeface="Nunito"/>
                <a:sym typeface="Nunito"/>
              </a:rPr>
              <a:t>hiện</a:t>
            </a:r>
            <a:endParaRPr sz="3000" dirty="0">
              <a:latin typeface="Nunito"/>
              <a:ea typeface="Nunito"/>
              <a:cs typeface="Nunito"/>
              <a:sym typeface="Nunito"/>
            </a:endParaRPr>
          </a:p>
        </p:txBody>
      </p:sp>
      <p:sp>
        <p:nvSpPr>
          <p:cNvPr id="352" name="Google Shape;352;p1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24</a:t>
            </a:fld>
            <a:endParaRPr/>
          </a:p>
        </p:txBody>
      </p:sp>
      <p:sp>
        <p:nvSpPr>
          <p:cNvPr id="353" name="Google Shape;353;p19"/>
          <p:cNvSpPr/>
          <p:nvPr/>
        </p:nvSpPr>
        <p:spPr>
          <a:xfrm rot="1085481">
            <a:off x="7856433" y="3637885"/>
            <a:ext cx="707279" cy="1144863"/>
          </a:xfrm>
          <a:custGeom>
            <a:avLst/>
            <a:gdLst/>
            <a:ahLst/>
            <a:cxnLst/>
            <a:rect l="l" t="t" r="r" b="b"/>
            <a:pathLst>
              <a:path w="335318" h="542775" extrusionOk="0">
                <a:moveTo>
                  <a:pt x="198455" y="462598"/>
                </a:moveTo>
                <a:cubicBezTo>
                  <a:pt x="175566" y="459603"/>
                  <a:pt x="152479" y="458139"/>
                  <a:pt x="129393" y="458213"/>
                </a:cubicBezTo>
                <a:cubicBezTo>
                  <a:pt x="120097" y="458213"/>
                  <a:pt x="120294" y="473012"/>
                  <a:pt x="130007" y="473012"/>
                </a:cubicBezTo>
                <a:cubicBezTo>
                  <a:pt x="151843" y="473003"/>
                  <a:pt x="173658" y="474468"/>
                  <a:pt x="195298" y="477397"/>
                </a:cubicBezTo>
                <a:cubicBezTo>
                  <a:pt x="204396" y="478493"/>
                  <a:pt x="208014" y="463870"/>
                  <a:pt x="198455" y="462598"/>
                </a:cubicBezTo>
                <a:close/>
                <a:moveTo>
                  <a:pt x="138667" y="86153"/>
                </a:moveTo>
                <a:cubicBezTo>
                  <a:pt x="147963" y="86153"/>
                  <a:pt x="147787" y="71354"/>
                  <a:pt x="138075" y="71354"/>
                </a:cubicBezTo>
                <a:cubicBezTo>
                  <a:pt x="128844" y="71267"/>
                  <a:pt x="128954" y="86153"/>
                  <a:pt x="138667" y="86153"/>
                </a:cubicBezTo>
                <a:close/>
                <a:moveTo>
                  <a:pt x="94335" y="528021"/>
                </a:moveTo>
                <a:cubicBezTo>
                  <a:pt x="74866" y="526552"/>
                  <a:pt x="54038" y="524294"/>
                  <a:pt x="37638" y="512674"/>
                </a:cubicBezTo>
                <a:cubicBezTo>
                  <a:pt x="20098" y="500221"/>
                  <a:pt x="16723" y="481146"/>
                  <a:pt x="14771" y="460976"/>
                </a:cubicBezTo>
                <a:cubicBezTo>
                  <a:pt x="13850" y="451263"/>
                  <a:pt x="-839" y="453171"/>
                  <a:pt x="38" y="462445"/>
                </a:cubicBezTo>
                <a:cubicBezTo>
                  <a:pt x="3107" y="520632"/>
                  <a:pt x="37112" y="539422"/>
                  <a:pt x="91200" y="542754"/>
                </a:cubicBezTo>
                <a:cubicBezTo>
                  <a:pt x="100343" y="543412"/>
                  <a:pt x="103938" y="528766"/>
                  <a:pt x="94335" y="528021"/>
                </a:cubicBezTo>
                <a:close/>
                <a:moveTo>
                  <a:pt x="158377" y="85145"/>
                </a:moveTo>
                <a:cubicBezTo>
                  <a:pt x="163990" y="85954"/>
                  <a:pt x="169668" y="86311"/>
                  <a:pt x="175346" y="86219"/>
                </a:cubicBezTo>
                <a:cubicBezTo>
                  <a:pt x="184664" y="85211"/>
                  <a:pt x="184884" y="71223"/>
                  <a:pt x="174732" y="71442"/>
                </a:cubicBezTo>
                <a:cubicBezTo>
                  <a:pt x="170326" y="71457"/>
                  <a:pt x="165941" y="71133"/>
                  <a:pt x="161578" y="70477"/>
                </a:cubicBezTo>
                <a:cubicBezTo>
                  <a:pt x="152435" y="69074"/>
                  <a:pt x="148818" y="83720"/>
                  <a:pt x="158377" y="85101"/>
                </a:cubicBezTo>
                <a:close/>
                <a:moveTo>
                  <a:pt x="111765" y="143026"/>
                </a:moveTo>
                <a:cubicBezTo>
                  <a:pt x="100978" y="154089"/>
                  <a:pt x="93107" y="167647"/>
                  <a:pt x="88854" y="182490"/>
                </a:cubicBezTo>
                <a:cubicBezTo>
                  <a:pt x="86070" y="191918"/>
                  <a:pt x="100627" y="193803"/>
                  <a:pt x="103259" y="184836"/>
                </a:cubicBezTo>
                <a:cubicBezTo>
                  <a:pt x="106920" y="172574"/>
                  <a:pt x="113563" y="161416"/>
                  <a:pt x="122618" y="152366"/>
                </a:cubicBezTo>
                <a:cubicBezTo>
                  <a:pt x="129436" y="145438"/>
                  <a:pt x="118562" y="136054"/>
                  <a:pt x="111765" y="142982"/>
                </a:cubicBezTo>
                <a:close/>
                <a:moveTo>
                  <a:pt x="122727" y="167011"/>
                </a:moveTo>
                <a:cubicBezTo>
                  <a:pt x="118036" y="175382"/>
                  <a:pt x="114396" y="184299"/>
                  <a:pt x="111897" y="193562"/>
                </a:cubicBezTo>
                <a:cubicBezTo>
                  <a:pt x="109288" y="203055"/>
                  <a:pt x="123802" y="204941"/>
                  <a:pt x="126301" y="195908"/>
                </a:cubicBezTo>
                <a:cubicBezTo>
                  <a:pt x="128516" y="187927"/>
                  <a:pt x="131739" y="180254"/>
                  <a:pt x="135838" y="173062"/>
                </a:cubicBezTo>
                <a:cubicBezTo>
                  <a:pt x="140596" y="164446"/>
                  <a:pt x="127354" y="158658"/>
                  <a:pt x="122640" y="166967"/>
                </a:cubicBezTo>
                <a:close/>
                <a:moveTo>
                  <a:pt x="287929" y="26584"/>
                </a:moveTo>
                <a:cubicBezTo>
                  <a:pt x="267211" y="9308"/>
                  <a:pt x="235661" y="10558"/>
                  <a:pt x="210272" y="7817"/>
                </a:cubicBezTo>
                <a:cubicBezTo>
                  <a:pt x="201174" y="6830"/>
                  <a:pt x="197534" y="21454"/>
                  <a:pt x="207115" y="22485"/>
                </a:cubicBezTo>
                <a:cubicBezTo>
                  <a:pt x="270696" y="25686"/>
                  <a:pt x="294199" y="30969"/>
                  <a:pt x="302969" y="99681"/>
                </a:cubicBezTo>
                <a:cubicBezTo>
                  <a:pt x="304395" y="109284"/>
                  <a:pt x="319062" y="107420"/>
                  <a:pt x="317702" y="98234"/>
                </a:cubicBezTo>
                <a:cubicBezTo>
                  <a:pt x="313756" y="72495"/>
                  <a:pt x="308954" y="44146"/>
                  <a:pt x="287841" y="26541"/>
                </a:cubicBezTo>
                <a:close/>
                <a:moveTo>
                  <a:pt x="309152" y="1284"/>
                </a:moveTo>
                <a:cubicBezTo>
                  <a:pt x="301500" y="-3825"/>
                  <a:pt x="291459" y="7620"/>
                  <a:pt x="299154" y="12772"/>
                </a:cubicBezTo>
                <a:cubicBezTo>
                  <a:pt x="314063" y="22726"/>
                  <a:pt x="322745" y="39367"/>
                  <a:pt x="320400" y="57432"/>
                </a:cubicBezTo>
                <a:cubicBezTo>
                  <a:pt x="319128" y="67123"/>
                  <a:pt x="333554" y="69140"/>
                  <a:pt x="334804" y="59756"/>
                </a:cubicBezTo>
                <a:cubicBezTo>
                  <a:pt x="337676" y="36867"/>
                  <a:pt x="328468" y="14263"/>
                  <a:pt x="309064" y="1240"/>
                </a:cubicBezTo>
                <a:close/>
                <a:moveTo>
                  <a:pt x="280124" y="211145"/>
                </a:moveTo>
                <a:cubicBezTo>
                  <a:pt x="280124" y="205642"/>
                  <a:pt x="279948" y="200183"/>
                  <a:pt x="279839" y="194746"/>
                </a:cubicBezTo>
                <a:cubicBezTo>
                  <a:pt x="282382" y="193985"/>
                  <a:pt x="284136" y="191690"/>
                  <a:pt x="284224" y="189045"/>
                </a:cubicBezTo>
                <a:lnTo>
                  <a:pt x="288609" y="138751"/>
                </a:lnTo>
                <a:cubicBezTo>
                  <a:pt x="289025" y="134519"/>
                  <a:pt x="285912" y="130761"/>
                  <a:pt x="281680" y="130356"/>
                </a:cubicBezTo>
                <a:cubicBezTo>
                  <a:pt x="280716" y="130261"/>
                  <a:pt x="279751" y="130351"/>
                  <a:pt x="278830" y="130617"/>
                </a:cubicBezTo>
                <a:cubicBezTo>
                  <a:pt x="278830" y="125881"/>
                  <a:pt x="278764" y="121327"/>
                  <a:pt x="278633" y="116957"/>
                </a:cubicBezTo>
                <a:cubicBezTo>
                  <a:pt x="272692" y="22901"/>
                  <a:pt x="251798" y="47172"/>
                  <a:pt x="174118" y="40967"/>
                </a:cubicBezTo>
                <a:cubicBezTo>
                  <a:pt x="133405" y="44672"/>
                  <a:pt x="34152" y="22331"/>
                  <a:pt x="29176" y="81418"/>
                </a:cubicBezTo>
                <a:cubicBezTo>
                  <a:pt x="17490" y="212066"/>
                  <a:pt x="35753" y="344512"/>
                  <a:pt x="36805" y="475555"/>
                </a:cubicBezTo>
                <a:cubicBezTo>
                  <a:pt x="37003" y="509166"/>
                  <a:pt x="80413" y="511424"/>
                  <a:pt x="105977" y="511336"/>
                </a:cubicBezTo>
                <a:lnTo>
                  <a:pt x="211215" y="513025"/>
                </a:lnTo>
                <a:cubicBezTo>
                  <a:pt x="290889" y="523855"/>
                  <a:pt x="285583" y="477529"/>
                  <a:pt x="283917" y="405419"/>
                </a:cubicBezTo>
                <a:cubicBezTo>
                  <a:pt x="283785" y="404608"/>
                  <a:pt x="282580" y="345718"/>
                  <a:pt x="281330" y="277270"/>
                </a:cubicBezTo>
                <a:cubicBezTo>
                  <a:pt x="285627" y="277035"/>
                  <a:pt x="289113" y="273720"/>
                  <a:pt x="289573" y="269443"/>
                </a:cubicBezTo>
                <a:cubicBezTo>
                  <a:pt x="290736" y="252087"/>
                  <a:pt x="290626" y="234668"/>
                  <a:pt x="289244" y="217328"/>
                </a:cubicBezTo>
                <a:cubicBezTo>
                  <a:pt x="289069" y="213531"/>
                  <a:pt x="285846" y="210597"/>
                  <a:pt x="282053" y="210777"/>
                </a:cubicBezTo>
                <a:cubicBezTo>
                  <a:pt x="281396" y="210808"/>
                  <a:pt x="280738" y="210933"/>
                  <a:pt x="280124" y="211145"/>
                </a:cubicBezTo>
                <a:close/>
                <a:moveTo>
                  <a:pt x="262343" y="485926"/>
                </a:moveTo>
                <a:cubicBezTo>
                  <a:pt x="249561" y="505373"/>
                  <a:pt x="221563" y="498423"/>
                  <a:pt x="201985" y="498094"/>
                </a:cubicBezTo>
                <a:lnTo>
                  <a:pt x="122574" y="496822"/>
                </a:lnTo>
                <a:cubicBezTo>
                  <a:pt x="100891" y="496450"/>
                  <a:pt x="59782" y="502523"/>
                  <a:pt x="50486" y="476147"/>
                </a:cubicBezTo>
                <a:cubicBezTo>
                  <a:pt x="47351" y="346113"/>
                  <a:pt x="32552" y="214478"/>
                  <a:pt x="41234" y="84421"/>
                </a:cubicBezTo>
                <a:cubicBezTo>
                  <a:pt x="43602" y="54889"/>
                  <a:pt x="77410" y="55920"/>
                  <a:pt x="97229" y="55920"/>
                </a:cubicBezTo>
                <a:cubicBezTo>
                  <a:pt x="145463" y="55064"/>
                  <a:pt x="194202" y="54494"/>
                  <a:pt x="242348" y="58945"/>
                </a:cubicBezTo>
                <a:cubicBezTo>
                  <a:pt x="254319" y="60436"/>
                  <a:pt x="258572" y="66794"/>
                  <a:pt x="260480" y="79642"/>
                </a:cubicBezTo>
                <a:cubicBezTo>
                  <a:pt x="271968" y="193540"/>
                  <a:pt x="272976" y="469724"/>
                  <a:pt x="262343" y="485926"/>
                </a:cubicBezTo>
                <a:close/>
                <a:moveTo>
                  <a:pt x="238993" y="117593"/>
                </a:moveTo>
                <a:cubicBezTo>
                  <a:pt x="242808" y="113493"/>
                  <a:pt x="241010" y="104746"/>
                  <a:pt x="233512" y="104855"/>
                </a:cubicBezTo>
                <a:lnTo>
                  <a:pt x="72301" y="107245"/>
                </a:lnTo>
                <a:cubicBezTo>
                  <a:pt x="70218" y="107216"/>
                  <a:pt x="68267" y="108166"/>
                  <a:pt x="66995" y="109810"/>
                </a:cubicBezTo>
                <a:cubicBezTo>
                  <a:pt x="64321" y="111073"/>
                  <a:pt x="62545" y="113682"/>
                  <a:pt x="62347" y="116629"/>
                </a:cubicBezTo>
                <a:cubicBezTo>
                  <a:pt x="57173" y="221143"/>
                  <a:pt x="55047" y="329099"/>
                  <a:pt x="72630" y="431816"/>
                </a:cubicBezTo>
                <a:cubicBezTo>
                  <a:pt x="73858" y="434276"/>
                  <a:pt x="76467" y="435736"/>
                  <a:pt x="79208" y="435499"/>
                </a:cubicBezTo>
                <a:cubicBezTo>
                  <a:pt x="135093" y="433833"/>
                  <a:pt x="190409" y="445475"/>
                  <a:pt x="246338" y="442822"/>
                </a:cubicBezTo>
                <a:cubicBezTo>
                  <a:pt x="253442" y="442493"/>
                  <a:pt x="254998" y="433723"/>
                  <a:pt x="250964" y="429843"/>
                </a:cubicBezTo>
                <a:cubicBezTo>
                  <a:pt x="247018" y="325745"/>
                  <a:pt x="243028" y="221647"/>
                  <a:pt x="238993" y="117549"/>
                </a:cubicBezTo>
                <a:close/>
                <a:moveTo>
                  <a:pt x="84425" y="420613"/>
                </a:moveTo>
                <a:cubicBezTo>
                  <a:pt x="73156" y="321483"/>
                  <a:pt x="70569" y="221560"/>
                  <a:pt x="76664" y="121978"/>
                </a:cubicBezTo>
                <a:lnTo>
                  <a:pt x="224282" y="119786"/>
                </a:lnTo>
                <a:cubicBezTo>
                  <a:pt x="228207" y="222640"/>
                  <a:pt x="232131" y="325489"/>
                  <a:pt x="236077" y="428330"/>
                </a:cubicBezTo>
                <a:cubicBezTo>
                  <a:pt x="185410" y="429317"/>
                  <a:pt x="135115" y="419867"/>
                  <a:pt x="84425" y="4205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TextBox 8"/>
          <p:cNvSpPr txBox="1"/>
          <p:nvPr/>
        </p:nvSpPr>
        <p:spPr>
          <a:xfrm>
            <a:off x="1101769" y="1337539"/>
            <a:ext cx="1510146" cy="400110"/>
          </a:xfrm>
          <a:prstGeom prst="rect">
            <a:avLst/>
          </a:prstGeom>
          <a:noFill/>
        </p:spPr>
        <p:txBody>
          <a:bodyPr wrap="square" rtlCol="0">
            <a:spAutoFit/>
          </a:bodyPr>
          <a:lstStyle/>
          <a:p>
            <a:pPr lvl="0"/>
            <a:r>
              <a:rPr lang="en-US" sz="2000" b="1" dirty="0" err="1">
                <a:solidFill>
                  <a:schemeClr val="tx1"/>
                </a:solidFill>
                <a:latin typeface="Nunito" panose="020B0604020202020204" charset="0"/>
              </a:rPr>
              <a:t>Bằng</a:t>
            </a:r>
            <a:r>
              <a:rPr lang="en-US" sz="2000" b="1" dirty="0">
                <a:solidFill>
                  <a:schemeClr val="tx1"/>
                </a:solidFill>
                <a:latin typeface="Nunito" panose="020B0604020202020204" charset="0"/>
              </a:rPr>
              <a:t> </a:t>
            </a:r>
            <a:r>
              <a:rPr lang="en-US" sz="2000" b="1" dirty="0" err="1">
                <a:solidFill>
                  <a:schemeClr val="tx1"/>
                </a:solidFill>
                <a:latin typeface="Nunito" panose="020B0604020202020204" charset="0"/>
              </a:rPr>
              <a:t>tay</a:t>
            </a:r>
            <a:endParaRPr lang="en-US" sz="2000" b="1" dirty="0">
              <a:solidFill>
                <a:schemeClr val="tx1"/>
              </a:solidFill>
              <a:latin typeface="Nunito" panose="020B0604020202020204" charset="0"/>
            </a:endParaRPr>
          </a:p>
        </p:txBody>
      </p:sp>
      <p:sp>
        <p:nvSpPr>
          <p:cNvPr id="10" name="TextBox 9"/>
          <p:cNvSpPr txBox="1"/>
          <p:nvPr/>
        </p:nvSpPr>
        <p:spPr>
          <a:xfrm>
            <a:off x="908788" y="1745598"/>
            <a:ext cx="1914444" cy="2862322"/>
          </a:xfrm>
          <a:prstGeom prst="rect">
            <a:avLst/>
          </a:prstGeom>
          <a:noFill/>
        </p:spPr>
        <p:txBody>
          <a:bodyPr wrap="square" rtlCol="0">
            <a:spAutoFit/>
          </a:bodyPr>
          <a:lstStyle/>
          <a:p>
            <a:pPr lvl="0"/>
            <a:r>
              <a:rPr lang="vi-VN" sz="2000" dirty="0">
                <a:latin typeface="Nunito" panose="020B0604020202020204" charset="0"/>
              </a:rPr>
              <a:t>Khi chuyển đổi được thực hiện bằng tay. Có thể chỉ định một lần cho những chi tiết được thiết kế tương tự</a:t>
            </a:r>
          </a:p>
          <a:p>
            <a:endParaRPr lang="en-US" sz="2000" dirty="0">
              <a:latin typeface="Nunito" panose="020B0604020202020204" charset="0"/>
            </a:endParaRPr>
          </a:p>
        </p:txBody>
      </p:sp>
      <p:sp>
        <p:nvSpPr>
          <p:cNvPr id="11" name="Rectangle 10"/>
          <p:cNvSpPr/>
          <p:nvPr/>
        </p:nvSpPr>
        <p:spPr>
          <a:xfrm>
            <a:off x="5856053" y="1369064"/>
            <a:ext cx="2058577" cy="400110"/>
          </a:xfrm>
          <a:prstGeom prst="rect">
            <a:avLst/>
          </a:prstGeom>
        </p:spPr>
        <p:txBody>
          <a:bodyPr wrap="none">
            <a:spAutoFit/>
          </a:bodyPr>
          <a:lstStyle/>
          <a:p>
            <a:pPr lvl="0" algn="ctr">
              <a:buSzPts val="1800"/>
            </a:pPr>
            <a:r>
              <a:rPr lang="en-US" sz="2000" b="1" dirty="0" err="1">
                <a:solidFill>
                  <a:schemeClr val="tx1"/>
                </a:solidFill>
                <a:latin typeface="Nunito" panose="020B0604020202020204" charset="0"/>
              </a:rPr>
              <a:t>Tạo</a:t>
            </a:r>
            <a:r>
              <a:rPr lang="en-US" sz="2000" b="1" dirty="0">
                <a:solidFill>
                  <a:schemeClr val="tx1"/>
                </a:solidFill>
                <a:latin typeface="Nunito" panose="020B0604020202020204" charset="0"/>
              </a:rPr>
              <a:t> </a:t>
            </a:r>
            <a:r>
              <a:rPr lang="en-US" sz="2000" b="1" dirty="0" err="1">
                <a:solidFill>
                  <a:schemeClr val="tx1"/>
                </a:solidFill>
                <a:latin typeface="Nunito" panose="020B0604020202020204" charset="0"/>
              </a:rPr>
              <a:t>mã</a:t>
            </a:r>
            <a:r>
              <a:rPr lang="en-US" sz="2000" b="1" dirty="0">
                <a:solidFill>
                  <a:schemeClr val="tx1"/>
                </a:solidFill>
                <a:latin typeface="Nunito" panose="020B0604020202020204" charset="0"/>
              </a:rPr>
              <a:t> </a:t>
            </a:r>
            <a:r>
              <a:rPr lang="en-US" sz="2000" b="1" dirty="0" err="1">
                <a:solidFill>
                  <a:schemeClr val="tx1"/>
                </a:solidFill>
                <a:latin typeface="Nunito" panose="020B0604020202020204" charset="0"/>
              </a:rPr>
              <a:t>tự</a:t>
            </a:r>
            <a:r>
              <a:rPr lang="en-US" sz="2000" b="1" dirty="0">
                <a:solidFill>
                  <a:schemeClr val="tx1"/>
                </a:solidFill>
                <a:latin typeface="Nunito" panose="020B0604020202020204" charset="0"/>
              </a:rPr>
              <a:t> </a:t>
            </a:r>
            <a:r>
              <a:rPr lang="en-US" sz="2000" b="1" dirty="0" err="1">
                <a:solidFill>
                  <a:schemeClr val="tx1"/>
                </a:solidFill>
                <a:latin typeface="Nunito" panose="020B0604020202020204" charset="0"/>
              </a:rPr>
              <a:t>động</a:t>
            </a:r>
            <a:endParaRPr lang="en-US" sz="2000" b="1" dirty="0">
              <a:solidFill>
                <a:schemeClr val="tx1"/>
              </a:solidFill>
              <a:latin typeface="Nunito" panose="020B0604020202020204" charset="0"/>
            </a:endParaRPr>
          </a:p>
        </p:txBody>
      </p:sp>
      <p:sp>
        <p:nvSpPr>
          <p:cNvPr id="17" name="TextBox 16"/>
          <p:cNvSpPr txBox="1"/>
          <p:nvPr/>
        </p:nvSpPr>
        <p:spPr>
          <a:xfrm>
            <a:off x="5894924" y="1836727"/>
            <a:ext cx="1994434" cy="2246769"/>
          </a:xfrm>
          <a:prstGeom prst="rect">
            <a:avLst/>
          </a:prstGeom>
          <a:noFill/>
        </p:spPr>
        <p:txBody>
          <a:bodyPr wrap="square" rtlCol="0">
            <a:spAutoFit/>
          </a:bodyPr>
          <a:lstStyle/>
          <a:p>
            <a:pPr lvl="0"/>
            <a:r>
              <a:rPr lang="vi-VN" sz="2000" dirty="0">
                <a:latin typeface="Nunito" panose="020B0604020202020204" charset="0"/>
              </a:rPr>
              <a:t>Mô hình hoá phải chi tiết khắp mọi nơi để chuyển đổi tự động một hệ thống.</a:t>
            </a:r>
          </a:p>
          <a:p>
            <a:endParaRPr lang="en-US" sz="2000" dirty="0">
              <a:latin typeface="Nunito" panose="020B0604020202020204" charset="0"/>
            </a:endParaRPr>
          </a:p>
        </p:txBody>
      </p:sp>
      <p:sp>
        <p:nvSpPr>
          <p:cNvPr id="50" name="TextBox 49"/>
          <p:cNvSpPr txBox="1"/>
          <p:nvPr/>
        </p:nvSpPr>
        <p:spPr>
          <a:xfrm>
            <a:off x="672808" y="362902"/>
            <a:ext cx="7373934" cy="615553"/>
          </a:xfrm>
          <a:prstGeom prst="rect">
            <a:avLst/>
          </a:prstGeom>
          <a:noFill/>
        </p:spPr>
        <p:txBody>
          <a:bodyPr wrap="square" rtlCol="0">
            <a:spAutoFit/>
          </a:bodyPr>
          <a:lstStyle/>
          <a:p>
            <a:r>
              <a:rPr lang="en-US" sz="3300" b="1" dirty="0" err="1">
                <a:solidFill>
                  <a:schemeClr val="tx1"/>
                </a:solidFill>
                <a:latin typeface="Nunito"/>
                <a:ea typeface="Nunito"/>
                <a:cs typeface="Nunito"/>
                <a:sym typeface="Nunito"/>
              </a:rPr>
              <a:t>Mục</a:t>
            </a:r>
            <a:r>
              <a:rPr lang="en-US" sz="3300" b="1" dirty="0">
                <a:solidFill>
                  <a:schemeClr val="tx1"/>
                </a:solidFill>
                <a:latin typeface="Nunito"/>
                <a:ea typeface="Nunito"/>
                <a:cs typeface="Nunito"/>
                <a:sym typeface="Nunito"/>
              </a:rPr>
              <a:t> </a:t>
            </a:r>
            <a:r>
              <a:rPr lang="en-US" sz="3300" b="1" dirty="0" err="1">
                <a:solidFill>
                  <a:schemeClr val="tx1"/>
                </a:solidFill>
                <a:latin typeface="Nunito"/>
                <a:ea typeface="Nunito"/>
                <a:cs typeface="Nunito"/>
                <a:sym typeface="Nunito"/>
              </a:rPr>
              <a:t>đích</a:t>
            </a:r>
            <a:r>
              <a:rPr lang="en-US" sz="3300" b="1" dirty="0">
                <a:solidFill>
                  <a:schemeClr val="tx1"/>
                </a:solidFill>
                <a:latin typeface="Nunito"/>
                <a:ea typeface="Nunito"/>
                <a:cs typeface="Nunito"/>
                <a:sym typeface="Nunito"/>
              </a:rPr>
              <a:t> </a:t>
            </a:r>
            <a:r>
              <a:rPr lang="en-US" sz="3300" b="1" dirty="0" err="1">
                <a:solidFill>
                  <a:schemeClr val="tx1"/>
                </a:solidFill>
                <a:latin typeface="Nunito"/>
                <a:ea typeface="Nunito"/>
                <a:cs typeface="Nunito"/>
                <a:sym typeface="Nunito"/>
              </a:rPr>
              <a:t>của</a:t>
            </a:r>
            <a:r>
              <a:rPr lang="en-US" sz="3300" b="1" dirty="0">
                <a:solidFill>
                  <a:schemeClr val="tx1"/>
                </a:solidFill>
                <a:latin typeface="Nunito"/>
                <a:ea typeface="Nunito"/>
                <a:cs typeface="Nunito"/>
                <a:sym typeface="Nunito"/>
              </a:rPr>
              <a:t> UML modeling</a:t>
            </a:r>
            <a:endParaRPr lang="en-US" sz="3300" b="1" dirty="0">
              <a:solidFill>
                <a:schemeClr val="tx1"/>
              </a:solidFill>
            </a:endParaRPr>
          </a:p>
        </p:txBody>
      </p:sp>
      <p:sp>
        <p:nvSpPr>
          <p:cNvPr id="3" name="Rectangle: Rounded Corners 2">
            <a:extLst>
              <a:ext uri="{FF2B5EF4-FFF2-40B4-BE49-F238E27FC236}">
                <a16:creationId xmlns:a16="http://schemas.microsoft.com/office/drawing/2014/main" id="{F02994E5-5DAA-4AA9-9E1F-1C5958A0E307}"/>
              </a:ext>
            </a:extLst>
          </p:cNvPr>
          <p:cNvSpPr/>
          <p:nvPr/>
        </p:nvSpPr>
        <p:spPr>
          <a:xfrm>
            <a:off x="858898" y="1323118"/>
            <a:ext cx="1973046" cy="305906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A8F96A8-802F-4ED2-8271-BA99BD9AA9C3}"/>
              </a:ext>
            </a:extLst>
          </p:cNvPr>
          <p:cNvSpPr/>
          <p:nvPr/>
        </p:nvSpPr>
        <p:spPr>
          <a:xfrm>
            <a:off x="5786925" y="1337539"/>
            <a:ext cx="2184609" cy="305906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a:extLst>
              <a:ext uri="{FF2B5EF4-FFF2-40B4-BE49-F238E27FC236}">
                <a16:creationId xmlns:a16="http://schemas.microsoft.com/office/drawing/2014/main" id="{2D45E4AC-5DA8-4206-A744-3EAF80E39EBD}"/>
              </a:ext>
            </a:extLst>
          </p:cNvPr>
          <p:cNvSpPr/>
          <p:nvPr/>
        </p:nvSpPr>
        <p:spPr>
          <a:xfrm flipV="1">
            <a:off x="514617" y="1691930"/>
            <a:ext cx="2661607" cy="45719"/>
          </a:xfrm>
          <a:prstGeom prst="mathMinus">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Sign 26">
            <a:extLst>
              <a:ext uri="{FF2B5EF4-FFF2-40B4-BE49-F238E27FC236}">
                <a16:creationId xmlns:a16="http://schemas.microsoft.com/office/drawing/2014/main" id="{C8D639E2-8E23-4BD0-B159-16AFB5589BCD}"/>
              </a:ext>
            </a:extLst>
          </p:cNvPr>
          <p:cNvSpPr/>
          <p:nvPr/>
        </p:nvSpPr>
        <p:spPr>
          <a:xfrm flipV="1">
            <a:off x="5428562" y="1715423"/>
            <a:ext cx="2921539" cy="45719"/>
          </a:xfrm>
          <a:prstGeom prst="mathMinus">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D057FB5-0FD5-4AA6-9966-0AD57EE87B47}"/>
              </a:ext>
            </a:extLst>
          </p:cNvPr>
          <p:cNvSpPr txBox="1"/>
          <p:nvPr/>
        </p:nvSpPr>
        <p:spPr>
          <a:xfrm>
            <a:off x="2966792" y="1366154"/>
            <a:ext cx="2685285" cy="400110"/>
          </a:xfrm>
          <a:prstGeom prst="rect">
            <a:avLst/>
          </a:prstGeom>
          <a:noFill/>
        </p:spPr>
        <p:txBody>
          <a:bodyPr wrap="square" rtlCol="0">
            <a:spAutoFit/>
          </a:bodyPr>
          <a:lstStyle/>
          <a:p>
            <a:pPr lvl="0" algn="ctr">
              <a:buSzPts val="1800"/>
            </a:pPr>
            <a:r>
              <a:rPr lang="vi-VN" sz="2000" b="1" dirty="0">
                <a:solidFill>
                  <a:schemeClr val="tx1"/>
                </a:solidFill>
              </a:rPr>
              <a:t>Kỹ thuật đảo ngược</a:t>
            </a:r>
          </a:p>
        </p:txBody>
      </p:sp>
      <p:sp>
        <p:nvSpPr>
          <p:cNvPr id="39" name="TextBox 38">
            <a:extLst>
              <a:ext uri="{FF2B5EF4-FFF2-40B4-BE49-F238E27FC236}">
                <a16:creationId xmlns:a16="http://schemas.microsoft.com/office/drawing/2014/main" id="{2600542D-5335-4FDD-A98B-ED6071789BA3}"/>
              </a:ext>
            </a:extLst>
          </p:cNvPr>
          <p:cNvSpPr txBox="1"/>
          <p:nvPr/>
        </p:nvSpPr>
        <p:spPr>
          <a:xfrm>
            <a:off x="3289439" y="1999798"/>
            <a:ext cx="2310175" cy="1143903"/>
          </a:xfrm>
          <a:prstGeom prst="rect">
            <a:avLst/>
          </a:prstGeom>
          <a:noFill/>
        </p:spPr>
        <p:txBody>
          <a:bodyPr wrap="square" rtlCol="0">
            <a:spAutoFit/>
          </a:bodyPr>
          <a:lstStyle/>
          <a:p>
            <a:pPr lvl="0">
              <a:spcBef>
                <a:spcPts val="1000"/>
              </a:spcBef>
              <a:spcAft>
                <a:spcPts val="1000"/>
              </a:spcAft>
              <a:buSzPts val="1800"/>
            </a:pPr>
            <a:r>
              <a:rPr lang="en-US" sz="2000" dirty="0" err="1"/>
              <a:t>Tự</a:t>
            </a:r>
            <a:r>
              <a:rPr lang="en-US" sz="2000" dirty="0"/>
              <a:t> </a:t>
            </a:r>
            <a:r>
              <a:rPr lang="en-US" sz="2000" dirty="0" err="1"/>
              <a:t>động</a:t>
            </a:r>
            <a:r>
              <a:rPr lang="en-US" sz="2000" dirty="0"/>
              <a:t> </a:t>
            </a:r>
            <a:r>
              <a:rPr lang="en-US" sz="2000" dirty="0" err="1"/>
              <a:t>tạo</a:t>
            </a:r>
            <a:r>
              <a:rPr lang="en-US" sz="2000" dirty="0"/>
              <a:t> </a:t>
            </a:r>
            <a:r>
              <a:rPr lang="en-US" sz="2000" dirty="0" err="1"/>
              <a:t>một</a:t>
            </a:r>
            <a:r>
              <a:rPr lang="en-US" sz="2000" dirty="0"/>
              <a:t> </a:t>
            </a:r>
            <a:r>
              <a:rPr lang="en-US" sz="2000" dirty="0" err="1"/>
              <a:t>mô</a:t>
            </a:r>
            <a:r>
              <a:rPr lang="en-US" sz="2000" dirty="0"/>
              <a:t> </a:t>
            </a:r>
            <a:r>
              <a:rPr lang="en-US" sz="2000" dirty="0" err="1"/>
              <a:t>hình</a:t>
            </a:r>
            <a:r>
              <a:rPr lang="en-US" sz="2000" dirty="0"/>
              <a:t> </a:t>
            </a:r>
            <a:r>
              <a:rPr lang="en-US" sz="2000" dirty="0" err="1"/>
              <a:t>từ</a:t>
            </a:r>
            <a:r>
              <a:rPr lang="en-US" sz="2000" dirty="0"/>
              <a:t> </a:t>
            </a:r>
            <a:r>
              <a:rPr lang="en-US" sz="2000" dirty="0" err="1"/>
              <a:t>mã</a:t>
            </a:r>
            <a:endParaRPr lang="en-US" sz="2000" dirty="0"/>
          </a:p>
          <a:p>
            <a:endParaRPr lang="en-US" sz="2000" dirty="0">
              <a:latin typeface="Nunito" panose="020B0604020202020204" charset="0"/>
            </a:endParaRPr>
          </a:p>
        </p:txBody>
      </p:sp>
      <p:sp>
        <p:nvSpPr>
          <p:cNvPr id="40" name="Rectangle: Rounded Corners 39">
            <a:extLst>
              <a:ext uri="{FF2B5EF4-FFF2-40B4-BE49-F238E27FC236}">
                <a16:creationId xmlns:a16="http://schemas.microsoft.com/office/drawing/2014/main" id="{355E2C52-1613-44C6-B9DA-522C708F09E7}"/>
              </a:ext>
            </a:extLst>
          </p:cNvPr>
          <p:cNvSpPr/>
          <p:nvPr/>
        </p:nvSpPr>
        <p:spPr>
          <a:xfrm>
            <a:off x="2949137" y="1320208"/>
            <a:ext cx="2685286" cy="184120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inus Sign 40">
            <a:extLst>
              <a:ext uri="{FF2B5EF4-FFF2-40B4-BE49-F238E27FC236}">
                <a16:creationId xmlns:a16="http://schemas.microsoft.com/office/drawing/2014/main" id="{AC890C8C-4552-4D23-91B5-7666C4B0B0C2}"/>
              </a:ext>
            </a:extLst>
          </p:cNvPr>
          <p:cNvSpPr/>
          <p:nvPr/>
        </p:nvSpPr>
        <p:spPr>
          <a:xfrm flipV="1">
            <a:off x="2501966" y="1699310"/>
            <a:ext cx="3579628" cy="81261"/>
          </a:xfrm>
          <a:prstGeom prst="mathMinus">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randombar(horizontal)">
                                      <p:cBhvr>
                                        <p:cTn id="7" dur="500"/>
                                        <p:tgtEl>
                                          <p:spTgt spid="34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heel(1)">
                                      <p:cBhvr>
                                        <p:cTn id="12" dur="2000"/>
                                        <p:tgtEl>
                                          <p:spTgt spid="16"/>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80">
                                          <p:stCondLst>
                                            <p:cond delay="0"/>
                                          </p:stCondLst>
                                        </p:cTn>
                                        <p:tgtEl>
                                          <p:spTgt spid="9"/>
                                        </p:tgtEl>
                                      </p:cBhvr>
                                    </p:animEffect>
                                    <p:anim calcmode="lin" valueType="num">
                                      <p:cBhvr>
                                        <p:cTn id="21"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6" dur="26">
                                          <p:stCondLst>
                                            <p:cond delay="650"/>
                                          </p:stCondLst>
                                        </p:cTn>
                                        <p:tgtEl>
                                          <p:spTgt spid="9"/>
                                        </p:tgtEl>
                                      </p:cBhvr>
                                      <p:to x="100000" y="60000"/>
                                    </p:animScale>
                                    <p:animScale>
                                      <p:cBhvr>
                                        <p:cTn id="27" dur="166" decel="50000">
                                          <p:stCondLst>
                                            <p:cond delay="676"/>
                                          </p:stCondLst>
                                        </p:cTn>
                                        <p:tgtEl>
                                          <p:spTgt spid="9"/>
                                        </p:tgtEl>
                                      </p:cBhvr>
                                      <p:to x="100000" y="100000"/>
                                    </p:animScale>
                                    <p:animScale>
                                      <p:cBhvr>
                                        <p:cTn id="28" dur="26">
                                          <p:stCondLst>
                                            <p:cond delay="1312"/>
                                          </p:stCondLst>
                                        </p:cTn>
                                        <p:tgtEl>
                                          <p:spTgt spid="9"/>
                                        </p:tgtEl>
                                      </p:cBhvr>
                                      <p:to x="100000" y="80000"/>
                                    </p:animScale>
                                    <p:animScale>
                                      <p:cBhvr>
                                        <p:cTn id="29" dur="166" decel="50000">
                                          <p:stCondLst>
                                            <p:cond delay="1338"/>
                                          </p:stCondLst>
                                        </p:cTn>
                                        <p:tgtEl>
                                          <p:spTgt spid="9"/>
                                        </p:tgtEl>
                                      </p:cBhvr>
                                      <p:to x="100000" y="100000"/>
                                    </p:animScale>
                                    <p:animScale>
                                      <p:cBhvr>
                                        <p:cTn id="30" dur="26">
                                          <p:stCondLst>
                                            <p:cond delay="1642"/>
                                          </p:stCondLst>
                                        </p:cTn>
                                        <p:tgtEl>
                                          <p:spTgt spid="9"/>
                                        </p:tgtEl>
                                      </p:cBhvr>
                                      <p:to x="100000" y="90000"/>
                                    </p:animScale>
                                    <p:animScale>
                                      <p:cBhvr>
                                        <p:cTn id="31" dur="166" decel="50000">
                                          <p:stCondLst>
                                            <p:cond delay="1668"/>
                                          </p:stCondLst>
                                        </p:cTn>
                                        <p:tgtEl>
                                          <p:spTgt spid="9"/>
                                        </p:tgtEl>
                                      </p:cBhvr>
                                      <p:to x="100000" y="100000"/>
                                    </p:animScale>
                                    <p:animScale>
                                      <p:cBhvr>
                                        <p:cTn id="32" dur="26">
                                          <p:stCondLst>
                                            <p:cond delay="1808"/>
                                          </p:stCondLst>
                                        </p:cTn>
                                        <p:tgtEl>
                                          <p:spTgt spid="9"/>
                                        </p:tgtEl>
                                      </p:cBhvr>
                                      <p:to x="100000" y="95000"/>
                                    </p:animScale>
                                    <p:animScale>
                                      <p:cBhvr>
                                        <p:cTn id="33" dur="166" decel="50000">
                                          <p:stCondLst>
                                            <p:cond delay="1834"/>
                                          </p:stCondLst>
                                        </p:cTn>
                                        <p:tgtEl>
                                          <p:spTgt spid="9"/>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2000"/>
                                        <p:tgtEl>
                                          <p:spTgt spid="10"/>
                                        </p:tgtEl>
                                      </p:cBhvr>
                                    </p:animEffect>
                                    <p:anim calcmode="lin" valueType="num">
                                      <p:cBhvr>
                                        <p:cTn id="39" dur="2000" fill="hold"/>
                                        <p:tgtEl>
                                          <p:spTgt spid="10"/>
                                        </p:tgtEl>
                                        <p:attrNameLst>
                                          <p:attrName>ppt_w</p:attrName>
                                        </p:attrNameLst>
                                      </p:cBhvr>
                                      <p:tavLst>
                                        <p:tav tm="0" fmla="#ppt_w*sin(2.5*pi*$)">
                                          <p:val>
                                            <p:fltVal val="0"/>
                                          </p:val>
                                        </p:tav>
                                        <p:tav tm="100000">
                                          <p:val>
                                            <p:fltVal val="1"/>
                                          </p:val>
                                        </p:tav>
                                      </p:tavLst>
                                    </p:anim>
                                    <p:anim calcmode="lin" valueType="num">
                                      <p:cBhvr>
                                        <p:cTn id="4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heel(1)">
                                      <p:cBhvr>
                                        <p:cTn id="45" dur="2000"/>
                                        <p:tgtEl>
                                          <p:spTgt spid="41"/>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heel(1)">
                                      <p:cBhvr>
                                        <p:cTn id="48" dur="20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down)">
                                      <p:cBhvr>
                                        <p:cTn id="53" dur="580">
                                          <p:stCondLst>
                                            <p:cond delay="0"/>
                                          </p:stCondLst>
                                        </p:cTn>
                                        <p:tgtEl>
                                          <p:spTgt spid="38"/>
                                        </p:tgtEl>
                                      </p:cBhvr>
                                    </p:animEffect>
                                    <p:anim calcmode="lin" valueType="num">
                                      <p:cBhvr>
                                        <p:cTn id="54"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59" dur="26">
                                          <p:stCondLst>
                                            <p:cond delay="650"/>
                                          </p:stCondLst>
                                        </p:cTn>
                                        <p:tgtEl>
                                          <p:spTgt spid="38"/>
                                        </p:tgtEl>
                                      </p:cBhvr>
                                      <p:to x="100000" y="60000"/>
                                    </p:animScale>
                                    <p:animScale>
                                      <p:cBhvr>
                                        <p:cTn id="60" dur="166" decel="50000">
                                          <p:stCondLst>
                                            <p:cond delay="676"/>
                                          </p:stCondLst>
                                        </p:cTn>
                                        <p:tgtEl>
                                          <p:spTgt spid="38"/>
                                        </p:tgtEl>
                                      </p:cBhvr>
                                      <p:to x="100000" y="100000"/>
                                    </p:animScale>
                                    <p:animScale>
                                      <p:cBhvr>
                                        <p:cTn id="61" dur="26">
                                          <p:stCondLst>
                                            <p:cond delay="1312"/>
                                          </p:stCondLst>
                                        </p:cTn>
                                        <p:tgtEl>
                                          <p:spTgt spid="38"/>
                                        </p:tgtEl>
                                      </p:cBhvr>
                                      <p:to x="100000" y="80000"/>
                                    </p:animScale>
                                    <p:animScale>
                                      <p:cBhvr>
                                        <p:cTn id="62" dur="166" decel="50000">
                                          <p:stCondLst>
                                            <p:cond delay="1338"/>
                                          </p:stCondLst>
                                        </p:cTn>
                                        <p:tgtEl>
                                          <p:spTgt spid="38"/>
                                        </p:tgtEl>
                                      </p:cBhvr>
                                      <p:to x="100000" y="100000"/>
                                    </p:animScale>
                                    <p:animScale>
                                      <p:cBhvr>
                                        <p:cTn id="63" dur="26">
                                          <p:stCondLst>
                                            <p:cond delay="1642"/>
                                          </p:stCondLst>
                                        </p:cTn>
                                        <p:tgtEl>
                                          <p:spTgt spid="38"/>
                                        </p:tgtEl>
                                      </p:cBhvr>
                                      <p:to x="100000" y="90000"/>
                                    </p:animScale>
                                    <p:animScale>
                                      <p:cBhvr>
                                        <p:cTn id="64" dur="166" decel="50000">
                                          <p:stCondLst>
                                            <p:cond delay="1668"/>
                                          </p:stCondLst>
                                        </p:cTn>
                                        <p:tgtEl>
                                          <p:spTgt spid="38"/>
                                        </p:tgtEl>
                                      </p:cBhvr>
                                      <p:to x="100000" y="100000"/>
                                    </p:animScale>
                                    <p:animScale>
                                      <p:cBhvr>
                                        <p:cTn id="65" dur="26">
                                          <p:stCondLst>
                                            <p:cond delay="1808"/>
                                          </p:stCondLst>
                                        </p:cTn>
                                        <p:tgtEl>
                                          <p:spTgt spid="38"/>
                                        </p:tgtEl>
                                      </p:cBhvr>
                                      <p:to x="100000" y="95000"/>
                                    </p:animScale>
                                    <p:animScale>
                                      <p:cBhvr>
                                        <p:cTn id="66" dur="166" decel="50000">
                                          <p:stCondLst>
                                            <p:cond delay="1834"/>
                                          </p:stCondLst>
                                        </p:cTn>
                                        <p:tgtEl>
                                          <p:spTgt spid="38"/>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45"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0"/>
                                        <p:tgtEl>
                                          <p:spTgt spid="39"/>
                                        </p:tgtEl>
                                      </p:cBhvr>
                                    </p:animEffect>
                                    <p:anim calcmode="lin" valueType="num">
                                      <p:cBhvr>
                                        <p:cTn id="72" dur="2000" fill="hold"/>
                                        <p:tgtEl>
                                          <p:spTgt spid="39"/>
                                        </p:tgtEl>
                                        <p:attrNameLst>
                                          <p:attrName>ppt_w</p:attrName>
                                        </p:attrNameLst>
                                      </p:cBhvr>
                                      <p:tavLst>
                                        <p:tav tm="0" fmla="#ppt_w*sin(2.5*pi*$)">
                                          <p:val>
                                            <p:fltVal val="0"/>
                                          </p:val>
                                        </p:tav>
                                        <p:tav tm="100000">
                                          <p:val>
                                            <p:fltVal val="1"/>
                                          </p:val>
                                        </p:tav>
                                      </p:tavLst>
                                    </p:anim>
                                    <p:anim calcmode="lin" valueType="num">
                                      <p:cBhvr>
                                        <p:cTn id="73"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21" presetClass="entr" presetSubtype="1"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heel(1)">
                                      <p:cBhvr>
                                        <p:cTn id="78" dur="2000"/>
                                        <p:tgtEl>
                                          <p:spTgt spid="27"/>
                                        </p:tgtEl>
                                      </p:cBhvr>
                                    </p:animEffect>
                                  </p:childTnLst>
                                </p:cTn>
                              </p:par>
                              <p:par>
                                <p:cTn id="79" presetID="21" presetClass="entr" presetSubtype="1"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wheel(1)">
                                      <p:cBhvr>
                                        <p:cTn id="81" dur="2000"/>
                                        <p:tgtEl>
                                          <p:spTgt spid="4"/>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grpId="0"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down)">
                                      <p:cBhvr>
                                        <p:cTn id="86" dur="580">
                                          <p:stCondLst>
                                            <p:cond delay="0"/>
                                          </p:stCondLst>
                                        </p:cTn>
                                        <p:tgtEl>
                                          <p:spTgt spid="11"/>
                                        </p:tgtEl>
                                      </p:cBhvr>
                                    </p:animEffect>
                                    <p:anim calcmode="lin" valueType="num">
                                      <p:cBhvr>
                                        <p:cTn id="87"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92" dur="26">
                                          <p:stCondLst>
                                            <p:cond delay="650"/>
                                          </p:stCondLst>
                                        </p:cTn>
                                        <p:tgtEl>
                                          <p:spTgt spid="11"/>
                                        </p:tgtEl>
                                      </p:cBhvr>
                                      <p:to x="100000" y="60000"/>
                                    </p:animScale>
                                    <p:animScale>
                                      <p:cBhvr>
                                        <p:cTn id="93" dur="166" decel="50000">
                                          <p:stCondLst>
                                            <p:cond delay="676"/>
                                          </p:stCondLst>
                                        </p:cTn>
                                        <p:tgtEl>
                                          <p:spTgt spid="11"/>
                                        </p:tgtEl>
                                      </p:cBhvr>
                                      <p:to x="100000" y="100000"/>
                                    </p:animScale>
                                    <p:animScale>
                                      <p:cBhvr>
                                        <p:cTn id="94" dur="26">
                                          <p:stCondLst>
                                            <p:cond delay="1312"/>
                                          </p:stCondLst>
                                        </p:cTn>
                                        <p:tgtEl>
                                          <p:spTgt spid="11"/>
                                        </p:tgtEl>
                                      </p:cBhvr>
                                      <p:to x="100000" y="80000"/>
                                    </p:animScale>
                                    <p:animScale>
                                      <p:cBhvr>
                                        <p:cTn id="95" dur="166" decel="50000">
                                          <p:stCondLst>
                                            <p:cond delay="1338"/>
                                          </p:stCondLst>
                                        </p:cTn>
                                        <p:tgtEl>
                                          <p:spTgt spid="11"/>
                                        </p:tgtEl>
                                      </p:cBhvr>
                                      <p:to x="100000" y="100000"/>
                                    </p:animScale>
                                    <p:animScale>
                                      <p:cBhvr>
                                        <p:cTn id="96" dur="26">
                                          <p:stCondLst>
                                            <p:cond delay="1642"/>
                                          </p:stCondLst>
                                        </p:cTn>
                                        <p:tgtEl>
                                          <p:spTgt spid="11"/>
                                        </p:tgtEl>
                                      </p:cBhvr>
                                      <p:to x="100000" y="90000"/>
                                    </p:animScale>
                                    <p:animScale>
                                      <p:cBhvr>
                                        <p:cTn id="97" dur="166" decel="50000">
                                          <p:stCondLst>
                                            <p:cond delay="1668"/>
                                          </p:stCondLst>
                                        </p:cTn>
                                        <p:tgtEl>
                                          <p:spTgt spid="11"/>
                                        </p:tgtEl>
                                      </p:cBhvr>
                                      <p:to x="100000" y="100000"/>
                                    </p:animScale>
                                    <p:animScale>
                                      <p:cBhvr>
                                        <p:cTn id="98" dur="26">
                                          <p:stCondLst>
                                            <p:cond delay="1808"/>
                                          </p:stCondLst>
                                        </p:cTn>
                                        <p:tgtEl>
                                          <p:spTgt spid="11"/>
                                        </p:tgtEl>
                                      </p:cBhvr>
                                      <p:to x="100000" y="95000"/>
                                    </p:animScale>
                                    <p:animScale>
                                      <p:cBhvr>
                                        <p:cTn id="99" dur="166" decel="50000">
                                          <p:stCondLst>
                                            <p:cond delay="1834"/>
                                          </p:stCondLst>
                                        </p:cTn>
                                        <p:tgtEl>
                                          <p:spTgt spid="11"/>
                                        </p:tgtEl>
                                      </p:cBhvr>
                                      <p:to x="100000" y="100000"/>
                                    </p:animScale>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fade">
                                      <p:cBhvr>
                                        <p:cTn id="104" dur="2000"/>
                                        <p:tgtEl>
                                          <p:spTgt spid="17"/>
                                        </p:tgtEl>
                                      </p:cBhvr>
                                    </p:animEffect>
                                    <p:anim calcmode="lin" valueType="num">
                                      <p:cBhvr>
                                        <p:cTn id="105" dur="2000" fill="hold"/>
                                        <p:tgtEl>
                                          <p:spTgt spid="17"/>
                                        </p:tgtEl>
                                        <p:attrNameLst>
                                          <p:attrName>ppt_w</p:attrName>
                                        </p:attrNameLst>
                                      </p:cBhvr>
                                      <p:tavLst>
                                        <p:tav tm="0" fmla="#ppt_w*sin(2.5*pi*$)">
                                          <p:val>
                                            <p:fltVal val="0"/>
                                          </p:val>
                                        </p:tav>
                                        <p:tav tm="100000">
                                          <p:val>
                                            <p:fltVal val="1"/>
                                          </p:val>
                                        </p:tav>
                                      </p:tavLst>
                                    </p:anim>
                                    <p:anim calcmode="lin" valueType="num">
                                      <p:cBhvr>
                                        <p:cTn id="106"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p:bldP spid="9" grpId="0"/>
      <p:bldP spid="10" grpId="0"/>
      <p:bldP spid="11" grpId="0"/>
      <p:bldP spid="17" grpId="0"/>
      <p:bldP spid="3" grpId="0" animBg="1"/>
      <p:bldP spid="4" grpId="0" animBg="1"/>
      <p:bldP spid="16" grpId="0" animBg="1"/>
      <p:bldP spid="27" grpId="0" animBg="1"/>
      <p:bldP spid="38" grpId="0"/>
      <p:bldP spid="39" grpId="0"/>
      <p:bldP spid="40"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9"/>
          <p:cNvSpPr txBox="1">
            <a:spLocks noGrp="1"/>
          </p:cNvSpPr>
          <p:nvPr>
            <p:ph type="title"/>
          </p:nvPr>
        </p:nvSpPr>
        <p:spPr>
          <a:xfrm>
            <a:off x="816483" y="886030"/>
            <a:ext cx="2037034"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Thực</a:t>
            </a:r>
            <a:r>
              <a:rPr lang="en-US" sz="3000" dirty="0">
                <a:latin typeface="Nunito"/>
                <a:ea typeface="Nunito"/>
                <a:cs typeface="Nunito"/>
                <a:sym typeface="Nunito"/>
              </a:rPr>
              <a:t> </a:t>
            </a:r>
            <a:r>
              <a:rPr lang="en-US" sz="3000" dirty="0" err="1">
                <a:latin typeface="Nunito"/>
                <a:ea typeface="Nunito"/>
                <a:cs typeface="Nunito"/>
                <a:sym typeface="Nunito"/>
              </a:rPr>
              <a:t>hiện</a:t>
            </a:r>
            <a:endParaRPr sz="3000" dirty="0">
              <a:latin typeface="Nunito"/>
              <a:ea typeface="Nunito"/>
              <a:cs typeface="Nunito"/>
              <a:sym typeface="Nunito"/>
            </a:endParaRPr>
          </a:p>
        </p:txBody>
      </p:sp>
      <p:sp>
        <p:nvSpPr>
          <p:cNvPr id="352" name="Google Shape;352;p1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25</a:t>
            </a:fld>
            <a:endParaRPr/>
          </a:p>
        </p:txBody>
      </p:sp>
      <p:sp>
        <p:nvSpPr>
          <p:cNvPr id="353" name="Google Shape;353;p19"/>
          <p:cNvSpPr/>
          <p:nvPr/>
        </p:nvSpPr>
        <p:spPr>
          <a:xfrm rot="1085481">
            <a:off x="7856433" y="3637885"/>
            <a:ext cx="707279" cy="1144863"/>
          </a:xfrm>
          <a:custGeom>
            <a:avLst/>
            <a:gdLst/>
            <a:ahLst/>
            <a:cxnLst/>
            <a:rect l="l" t="t" r="r" b="b"/>
            <a:pathLst>
              <a:path w="335318" h="542775" extrusionOk="0">
                <a:moveTo>
                  <a:pt x="198455" y="462598"/>
                </a:moveTo>
                <a:cubicBezTo>
                  <a:pt x="175566" y="459603"/>
                  <a:pt x="152479" y="458139"/>
                  <a:pt x="129393" y="458213"/>
                </a:cubicBezTo>
                <a:cubicBezTo>
                  <a:pt x="120097" y="458213"/>
                  <a:pt x="120294" y="473012"/>
                  <a:pt x="130007" y="473012"/>
                </a:cubicBezTo>
                <a:cubicBezTo>
                  <a:pt x="151843" y="473003"/>
                  <a:pt x="173658" y="474468"/>
                  <a:pt x="195298" y="477397"/>
                </a:cubicBezTo>
                <a:cubicBezTo>
                  <a:pt x="204396" y="478493"/>
                  <a:pt x="208014" y="463870"/>
                  <a:pt x="198455" y="462598"/>
                </a:cubicBezTo>
                <a:close/>
                <a:moveTo>
                  <a:pt x="138667" y="86153"/>
                </a:moveTo>
                <a:cubicBezTo>
                  <a:pt x="147963" y="86153"/>
                  <a:pt x="147787" y="71354"/>
                  <a:pt x="138075" y="71354"/>
                </a:cubicBezTo>
                <a:cubicBezTo>
                  <a:pt x="128844" y="71267"/>
                  <a:pt x="128954" y="86153"/>
                  <a:pt x="138667" y="86153"/>
                </a:cubicBezTo>
                <a:close/>
                <a:moveTo>
                  <a:pt x="94335" y="528021"/>
                </a:moveTo>
                <a:cubicBezTo>
                  <a:pt x="74866" y="526552"/>
                  <a:pt x="54038" y="524294"/>
                  <a:pt x="37638" y="512674"/>
                </a:cubicBezTo>
                <a:cubicBezTo>
                  <a:pt x="20098" y="500221"/>
                  <a:pt x="16723" y="481146"/>
                  <a:pt x="14771" y="460976"/>
                </a:cubicBezTo>
                <a:cubicBezTo>
                  <a:pt x="13850" y="451263"/>
                  <a:pt x="-839" y="453171"/>
                  <a:pt x="38" y="462445"/>
                </a:cubicBezTo>
                <a:cubicBezTo>
                  <a:pt x="3107" y="520632"/>
                  <a:pt x="37112" y="539422"/>
                  <a:pt x="91200" y="542754"/>
                </a:cubicBezTo>
                <a:cubicBezTo>
                  <a:pt x="100343" y="543412"/>
                  <a:pt x="103938" y="528766"/>
                  <a:pt x="94335" y="528021"/>
                </a:cubicBezTo>
                <a:close/>
                <a:moveTo>
                  <a:pt x="158377" y="85145"/>
                </a:moveTo>
                <a:cubicBezTo>
                  <a:pt x="163990" y="85954"/>
                  <a:pt x="169668" y="86311"/>
                  <a:pt x="175346" y="86219"/>
                </a:cubicBezTo>
                <a:cubicBezTo>
                  <a:pt x="184664" y="85211"/>
                  <a:pt x="184884" y="71223"/>
                  <a:pt x="174732" y="71442"/>
                </a:cubicBezTo>
                <a:cubicBezTo>
                  <a:pt x="170326" y="71457"/>
                  <a:pt x="165941" y="71133"/>
                  <a:pt x="161578" y="70477"/>
                </a:cubicBezTo>
                <a:cubicBezTo>
                  <a:pt x="152435" y="69074"/>
                  <a:pt x="148818" y="83720"/>
                  <a:pt x="158377" y="85101"/>
                </a:cubicBezTo>
                <a:close/>
                <a:moveTo>
                  <a:pt x="111765" y="143026"/>
                </a:moveTo>
                <a:cubicBezTo>
                  <a:pt x="100978" y="154089"/>
                  <a:pt x="93107" y="167647"/>
                  <a:pt x="88854" y="182490"/>
                </a:cubicBezTo>
                <a:cubicBezTo>
                  <a:pt x="86070" y="191918"/>
                  <a:pt x="100627" y="193803"/>
                  <a:pt x="103259" y="184836"/>
                </a:cubicBezTo>
                <a:cubicBezTo>
                  <a:pt x="106920" y="172574"/>
                  <a:pt x="113563" y="161416"/>
                  <a:pt x="122618" y="152366"/>
                </a:cubicBezTo>
                <a:cubicBezTo>
                  <a:pt x="129436" y="145438"/>
                  <a:pt x="118562" y="136054"/>
                  <a:pt x="111765" y="142982"/>
                </a:cubicBezTo>
                <a:close/>
                <a:moveTo>
                  <a:pt x="122727" y="167011"/>
                </a:moveTo>
                <a:cubicBezTo>
                  <a:pt x="118036" y="175382"/>
                  <a:pt x="114396" y="184299"/>
                  <a:pt x="111897" y="193562"/>
                </a:cubicBezTo>
                <a:cubicBezTo>
                  <a:pt x="109288" y="203055"/>
                  <a:pt x="123802" y="204941"/>
                  <a:pt x="126301" y="195908"/>
                </a:cubicBezTo>
                <a:cubicBezTo>
                  <a:pt x="128516" y="187927"/>
                  <a:pt x="131739" y="180254"/>
                  <a:pt x="135838" y="173062"/>
                </a:cubicBezTo>
                <a:cubicBezTo>
                  <a:pt x="140596" y="164446"/>
                  <a:pt x="127354" y="158658"/>
                  <a:pt x="122640" y="166967"/>
                </a:cubicBezTo>
                <a:close/>
                <a:moveTo>
                  <a:pt x="287929" y="26584"/>
                </a:moveTo>
                <a:cubicBezTo>
                  <a:pt x="267211" y="9308"/>
                  <a:pt x="235661" y="10558"/>
                  <a:pt x="210272" y="7817"/>
                </a:cubicBezTo>
                <a:cubicBezTo>
                  <a:pt x="201174" y="6830"/>
                  <a:pt x="197534" y="21454"/>
                  <a:pt x="207115" y="22485"/>
                </a:cubicBezTo>
                <a:cubicBezTo>
                  <a:pt x="270696" y="25686"/>
                  <a:pt x="294199" y="30969"/>
                  <a:pt x="302969" y="99681"/>
                </a:cubicBezTo>
                <a:cubicBezTo>
                  <a:pt x="304395" y="109284"/>
                  <a:pt x="319062" y="107420"/>
                  <a:pt x="317702" y="98234"/>
                </a:cubicBezTo>
                <a:cubicBezTo>
                  <a:pt x="313756" y="72495"/>
                  <a:pt x="308954" y="44146"/>
                  <a:pt x="287841" y="26541"/>
                </a:cubicBezTo>
                <a:close/>
                <a:moveTo>
                  <a:pt x="309152" y="1284"/>
                </a:moveTo>
                <a:cubicBezTo>
                  <a:pt x="301500" y="-3825"/>
                  <a:pt x="291459" y="7620"/>
                  <a:pt x="299154" y="12772"/>
                </a:cubicBezTo>
                <a:cubicBezTo>
                  <a:pt x="314063" y="22726"/>
                  <a:pt x="322745" y="39367"/>
                  <a:pt x="320400" y="57432"/>
                </a:cubicBezTo>
                <a:cubicBezTo>
                  <a:pt x="319128" y="67123"/>
                  <a:pt x="333554" y="69140"/>
                  <a:pt x="334804" y="59756"/>
                </a:cubicBezTo>
                <a:cubicBezTo>
                  <a:pt x="337676" y="36867"/>
                  <a:pt x="328468" y="14263"/>
                  <a:pt x="309064" y="1240"/>
                </a:cubicBezTo>
                <a:close/>
                <a:moveTo>
                  <a:pt x="280124" y="211145"/>
                </a:moveTo>
                <a:cubicBezTo>
                  <a:pt x="280124" y="205642"/>
                  <a:pt x="279948" y="200183"/>
                  <a:pt x="279839" y="194746"/>
                </a:cubicBezTo>
                <a:cubicBezTo>
                  <a:pt x="282382" y="193985"/>
                  <a:pt x="284136" y="191690"/>
                  <a:pt x="284224" y="189045"/>
                </a:cubicBezTo>
                <a:lnTo>
                  <a:pt x="288609" y="138751"/>
                </a:lnTo>
                <a:cubicBezTo>
                  <a:pt x="289025" y="134519"/>
                  <a:pt x="285912" y="130761"/>
                  <a:pt x="281680" y="130356"/>
                </a:cubicBezTo>
                <a:cubicBezTo>
                  <a:pt x="280716" y="130261"/>
                  <a:pt x="279751" y="130351"/>
                  <a:pt x="278830" y="130617"/>
                </a:cubicBezTo>
                <a:cubicBezTo>
                  <a:pt x="278830" y="125881"/>
                  <a:pt x="278764" y="121327"/>
                  <a:pt x="278633" y="116957"/>
                </a:cubicBezTo>
                <a:cubicBezTo>
                  <a:pt x="272692" y="22901"/>
                  <a:pt x="251798" y="47172"/>
                  <a:pt x="174118" y="40967"/>
                </a:cubicBezTo>
                <a:cubicBezTo>
                  <a:pt x="133405" y="44672"/>
                  <a:pt x="34152" y="22331"/>
                  <a:pt x="29176" y="81418"/>
                </a:cubicBezTo>
                <a:cubicBezTo>
                  <a:pt x="17490" y="212066"/>
                  <a:pt x="35753" y="344512"/>
                  <a:pt x="36805" y="475555"/>
                </a:cubicBezTo>
                <a:cubicBezTo>
                  <a:pt x="37003" y="509166"/>
                  <a:pt x="80413" y="511424"/>
                  <a:pt x="105977" y="511336"/>
                </a:cubicBezTo>
                <a:lnTo>
                  <a:pt x="211215" y="513025"/>
                </a:lnTo>
                <a:cubicBezTo>
                  <a:pt x="290889" y="523855"/>
                  <a:pt x="285583" y="477529"/>
                  <a:pt x="283917" y="405419"/>
                </a:cubicBezTo>
                <a:cubicBezTo>
                  <a:pt x="283785" y="404608"/>
                  <a:pt x="282580" y="345718"/>
                  <a:pt x="281330" y="277270"/>
                </a:cubicBezTo>
                <a:cubicBezTo>
                  <a:pt x="285627" y="277035"/>
                  <a:pt x="289113" y="273720"/>
                  <a:pt x="289573" y="269443"/>
                </a:cubicBezTo>
                <a:cubicBezTo>
                  <a:pt x="290736" y="252087"/>
                  <a:pt x="290626" y="234668"/>
                  <a:pt x="289244" y="217328"/>
                </a:cubicBezTo>
                <a:cubicBezTo>
                  <a:pt x="289069" y="213531"/>
                  <a:pt x="285846" y="210597"/>
                  <a:pt x="282053" y="210777"/>
                </a:cubicBezTo>
                <a:cubicBezTo>
                  <a:pt x="281396" y="210808"/>
                  <a:pt x="280738" y="210933"/>
                  <a:pt x="280124" y="211145"/>
                </a:cubicBezTo>
                <a:close/>
                <a:moveTo>
                  <a:pt x="262343" y="485926"/>
                </a:moveTo>
                <a:cubicBezTo>
                  <a:pt x="249561" y="505373"/>
                  <a:pt x="221563" y="498423"/>
                  <a:pt x="201985" y="498094"/>
                </a:cubicBezTo>
                <a:lnTo>
                  <a:pt x="122574" y="496822"/>
                </a:lnTo>
                <a:cubicBezTo>
                  <a:pt x="100891" y="496450"/>
                  <a:pt x="59782" y="502523"/>
                  <a:pt x="50486" y="476147"/>
                </a:cubicBezTo>
                <a:cubicBezTo>
                  <a:pt x="47351" y="346113"/>
                  <a:pt x="32552" y="214478"/>
                  <a:pt x="41234" y="84421"/>
                </a:cubicBezTo>
                <a:cubicBezTo>
                  <a:pt x="43602" y="54889"/>
                  <a:pt x="77410" y="55920"/>
                  <a:pt x="97229" y="55920"/>
                </a:cubicBezTo>
                <a:cubicBezTo>
                  <a:pt x="145463" y="55064"/>
                  <a:pt x="194202" y="54494"/>
                  <a:pt x="242348" y="58945"/>
                </a:cubicBezTo>
                <a:cubicBezTo>
                  <a:pt x="254319" y="60436"/>
                  <a:pt x="258572" y="66794"/>
                  <a:pt x="260480" y="79642"/>
                </a:cubicBezTo>
                <a:cubicBezTo>
                  <a:pt x="271968" y="193540"/>
                  <a:pt x="272976" y="469724"/>
                  <a:pt x="262343" y="485926"/>
                </a:cubicBezTo>
                <a:close/>
                <a:moveTo>
                  <a:pt x="238993" y="117593"/>
                </a:moveTo>
                <a:cubicBezTo>
                  <a:pt x="242808" y="113493"/>
                  <a:pt x="241010" y="104746"/>
                  <a:pt x="233512" y="104855"/>
                </a:cubicBezTo>
                <a:lnTo>
                  <a:pt x="72301" y="107245"/>
                </a:lnTo>
                <a:cubicBezTo>
                  <a:pt x="70218" y="107216"/>
                  <a:pt x="68267" y="108166"/>
                  <a:pt x="66995" y="109810"/>
                </a:cubicBezTo>
                <a:cubicBezTo>
                  <a:pt x="64321" y="111073"/>
                  <a:pt x="62545" y="113682"/>
                  <a:pt x="62347" y="116629"/>
                </a:cubicBezTo>
                <a:cubicBezTo>
                  <a:pt x="57173" y="221143"/>
                  <a:pt x="55047" y="329099"/>
                  <a:pt x="72630" y="431816"/>
                </a:cubicBezTo>
                <a:cubicBezTo>
                  <a:pt x="73858" y="434276"/>
                  <a:pt x="76467" y="435736"/>
                  <a:pt x="79208" y="435499"/>
                </a:cubicBezTo>
                <a:cubicBezTo>
                  <a:pt x="135093" y="433833"/>
                  <a:pt x="190409" y="445475"/>
                  <a:pt x="246338" y="442822"/>
                </a:cubicBezTo>
                <a:cubicBezTo>
                  <a:pt x="253442" y="442493"/>
                  <a:pt x="254998" y="433723"/>
                  <a:pt x="250964" y="429843"/>
                </a:cubicBezTo>
                <a:cubicBezTo>
                  <a:pt x="247018" y="325745"/>
                  <a:pt x="243028" y="221647"/>
                  <a:pt x="238993" y="117549"/>
                </a:cubicBezTo>
                <a:close/>
                <a:moveTo>
                  <a:pt x="84425" y="420613"/>
                </a:moveTo>
                <a:cubicBezTo>
                  <a:pt x="73156" y="321483"/>
                  <a:pt x="70569" y="221560"/>
                  <a:pt x="76664" y="121978"/>
                </a:cubicBezTo>
                <a:lnTo>
                  <a:pt x="224282" y="119786"/>
                </a:lnTo>
                <a:cubicBezTo>
                  <a:pt x="228207" y="222640"/>
                  <a:pt x="232131" y="325489"/>
                  <a:pt x="236077" y="428330"/>
                </a:cubicBezTo>
                <a:cubicBezTo>
                  <a:pt x="185410" y="429317"/>
                  <a:pt x="135115" y="419867"/>
                  <a:pt x="84425" y="4205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TextBox 17"/>
          <p:cNvSpPr txBox="1"/>
          <p:nvPr/>
        </p:nvSpPr>
        <p:spPr>
          <a:xfrm>
            <a:off x="5903553" y="1304649"/>
            <a:ext cx="1027832" cy="400110"/>
          </a:xfrm>
          <a:prstGeom prst="rect">
            <a:avLst/>
          </a:prstGeom>
          <a:noFill/>
        </p:spPr>
        <p:txBody>
          <a:bodyPr wrap="square" rtlCol="0">
            <a:spAutoFit/>
          </a:bodyPr>
          <a:lstStyle/>
          <a:p>
            <a:pPr lvl="0" algn="ctr">
              <a:buSzPts val="1800"/>
            </a:pPr>
            <a:r>
              <a:rPr lang="vi-VN" sz="2000" b="1" dirty="0">
                <a:solidFill>
                  <a:schemeClr val="tx1"/>
                </a:solidFill>
                <a:latin typeface="Nunito" panose="020B0604020202020204" charset="0"/>
              </a:rPr>
              <a:t>Gỡ lỗi</a:t>
            </a:r>
          </a:p>
        </p:txBody>
      </p:sp>
      <p:sp>
        <p:nvSpPr>
          <p:cNvPr id="19" name="TextBox 18"/>
          <p:cNvSpPr txBox="1"/>
          <p:nvPr/>
        </p:nvSpPr>
        <p:spPr>
          <a:xfrm>
            <a:off x="5490553" y="1713406"/>
            <a:ext cx="2207192" cy="2554545"/>
          </a:xfrm>
          <a:prstGeom prst="rect">
            <a:avLst/>
          </a:prstGeom>
          <a:noFill/>
        </p:spPr>
        <p:txBody>
          <a:bodyPr wrap="square" rtlCol="0">
            <a:spAutoFit/>
          </a:bodyPr>
          <a:lstStyle/>
          <a:p>
            <a:pPr lvl="0">
              <a:buSzPts val="1800"/>
            </a:pPr>
            <a:r>
              <a:rPr lang="vi-VN" sz="2000" dirty="0">
                <a:solidFill>
                  <a:srgbClr val="171615"/>
                </a:solidFill>
                <a:latin typeface="Nunito" panose="020B0604020202020204" charset="0"/>
                <a:ea typeface="Times New Roman"/>
                <a:cs typeface="Times New Roman"/>
                <a:sym typeface="Times New Roman"/>
              </a:rPr>
              <a:t>Trong một số công cụ, khi mô phỏng, thực thi hoặc lập mô hình khứ hồi, có thể thực hiện từng bước qua các sơ đồ hành vi.</a:t>
            </a:r>
            <a:endParaRPr lang="vi-VN" dirty="0">
              <a:latin typeface="Nunito" panose="020B0604020202020204" charset="0"/>
            </a:endParaRPr>
          </a:p>
        </p:txBody>
      </p:sp>
      <p:sp>
        <p:nvSpPr>
          <p:cNvPr id="14" name="TextBox 13"/>
          <p:cNvSpPr txBox="1"/>
          <p:nvPr/>
        </p:nvSpPr>
        <p:spPr>
          <a:xfrm>
            <a:off x="652026" y="339253"/>
            <a:ext cx="7373934" cy="600164"/>
          </a:xfrm>
          <a:prstGeom prst="rect">
            <a:avLst/>
          </a:prstGeom>
          <a:noFill/>
        </p:spPr>
        <p:txBody>
          <a:bodyPr wrap="square" rtlCol="0">
            <a:spAutoFit/>
          </a:bodyPr>
          <a:lstStyle/>
          <a:p>
            <a:r>
              <a:rPr lang="en-US" sz="3300" b="1" dirty="0" err="1">
                <a:solidFill>
                  <a:schemeClr val="tx1"/>
                </a:solidFill>
                <a:latin typeface="Nunito"/>
                <a:ea typeface="Nunito"/>
                <a:cs typeface="Nunito"/>
                <a:sym typeface="Nunito"/>
              </a:rPr>
              <a:t>Mục</a:t>
            </a:r>
            <a:r>
              <a:rPr lang="en-US" sz="3300" b="1" dirty="0">
                <a:solidFill>
                  <a:schemeClr val="tx1"/>
                </a:solidFill>
                <a:latin typeface="Nunito"/>
                <a:ea typeface="Nunito"/>
                <a:cs typeface="Nunito"/>
                <a:sym typeface="Nunito"/>
              </a:rPr>
              <a:t> </a:t>
            </a:r>
            <a:r>
              <a:rPr lang="en-US" sz="3300" b="1" dirty="0" err="1">
                <a:solidFill>
                  <a:schemeClr val="tx1"/>
                </a:solidFill>
                <a:latin typeface="Nunito"/>
                <a:ea typeface="Nunito"/>
                <a:cs typeface="Nunito"/>
                <a:sym typeface="Nunito"/>
              </a:rPr>
              <a:t>đích</a:t>
            </a:r>
            <a:r>
              <a:rPr lang="en-US" sz="3300" b="1" dirty="0">
                <a:solidFill>
                  <a:schemeClr val="tx1"/>
                </a:solidFill>
                <a:latin typeface="Nunito"/>
                <a:ea typeface="Nunito"/>
                <a:cs typeface="Nunito"/>
                <a:sym typeface="Nunito"/>
              </a:rPr>
              <a:t> </a:t>
            </a:r>
            <a:r>
              <a:rPr lang="en-US" sz="3300" b="1" dirty="0" err="1">
                <a:solidFill>
                  <a:schemeClr val="tx1"/>
                </a:solidFill>
                <a:latin typeface="Nunito"/>
                <a:ea typeface="Nunito"/>
                <a:cs typeface="Nunito"/>
                <a:sym typeface="Nunito"/>
              </a:rPr>
              <a:t>của</a:t>
            </a:r>
            <a:r>
              <a:rPr lang="en-US" sz="3300" b="1" dirty="0">
                <a:solidFill>
                  <a:schemeClr val="tx1"/>
                </a:solidFill>
                <a:latin typeface="Nunito"/>
                <a:ea typeface="Nunito"/>
                <a:cs typeface="Nunito"/>
                <a:sym typeface="Nunito"/>
              </a:rPr>
              <a:t> UML modeling</a:t>
            </a:r>
            <a:endParaRPr lang="en-US" sz="3300" b="1" dirty="0">
              <a:solidFill>
                <a:schemeClr val="tx1"/>
              </a:solidFill>
            </a:endParaRPr>
          </a:p>
        </p:txBody>
      </p:sp>
      <p:sp>
        <p:nvSpPr>
          <p:cNvPr id="21" name="Rectangle: Rounded Corners 20">
            <a:extLst>
              <a:ext uri="{FF2B5EF4-FFF2-40B4-BE49-F238E27FC236}">
                <a16:creationId xmlns:a16="http://schemas.microsoft.com/office/drawing/2014/main" id="{C8434409-5463-41A0-BE6E-A265877B43C1}"/>
              </a:ext>
            </a:extLst>
          </p:cNvPr>
          <p:cNvSpPr/>
          <p:nvPr/>
        </p:nvSpPr>
        <p:spPr>
          <a:xfrm>
            <a:off x="5530864" y="1356389"/>
            <a:ext cx="2027167" cy="314384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Sign 21">
            <a:extLst>
              <a:ext uri="{FF2B5EF4-FFF2-40B4-BE49-F238E27FC236}">
                <a16:creationId xmlns:a16="http://schemas.microsoft.com/office/drawing/2014/main" id="{EB2568E1-94AB-41B7-B6D1-B366422B8B20}"/>
              </a:ext>
            </a:extLst>
          </p:cNvPr>
          <p:cNvSpPr/>
          <p:nvPr/>
        </p:nvSpPr>
        <p:spPr>
          <a:xfrm>
            <a:off x="5175560" y="1733538"/>
            <a:ext cx="2729888" cy="45719"/>
          </a:xfrm>
          <a:prstGeom prst="mathMinus">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1DCEBF1-4188-4439-A02F-1F36ADB8076C}"/>
              </a:ext>
            </a:extLst>
          </p:cNvPr>
          <p:cNvSpPr txBox="1"/>
          <p:nvPr/>
        </p:nvSpPr>
        <p:spPr>
          <a:xfrm>
            <a:off x="1145021" y="1469355"/>
            <a:ext cx="4207406" cy="400110"/>
          </a:xfrm>
          <a:prstGeom prst="rect">
            <a:avLst/>
          </a:prstGeom>
          <a:noFill/>
        </p:spPr>
        <p:txBody>
          <a:bodyPr wrap="square" rtlCol="0">
            <a:spAutoFit/>
          </a:bodyPr>
          <a:lstStyle/>
          <a:p>
            <a:pPr lvl="0"/>
            <a:r>
              <a:rPr lang="en-US" sz="2000" b="1" dirty="0" err="1">
                <a:solidFill>
                  <a:schemeClr val="tx1"/>
                </a:solidFill>
                <a:latin typeface="Nunito" panose="020B0604020202020204" charset="0"/>
              </a:rPr>
              <a:t>Mô</a:t>
            </a:r>
            <a:r>
              <a:rPr lang="en-US" sz="2000" b="1" dirty="0">
                <a:solidFill>
                  <a:schemeClr val="tx1"/>
                </a:solidFill>
                <a:latin typeface="Nunito" panose="020B0604020202020204" charset="0"/>
              </a:rPr>
              <a:t> </a:t>
            </a:r>
            <a:r>
              <a:rPr lang="en-US" sz="2000" b="1" dirty="0" err="1">
                <a:solidFill>
                  <a:schemeClr val="tx1"/>
                </a:solidFill>
                <a:latin typeface="Nunito" panose="020B0604020202020204" charset="0"/>
              </a:rPr>
              <a:t>phỏng-thực</a:t>
            </a:r>
            <a:r>
              <a:rPr lang="en-US" sz="2000" b="1" dirty="0">
                <a:solidFill>
                  <a:schemeClr val="tx1"/>
                </a:solidFill>
                <a:latin typeface="Nunito" panose="020B0604020202020204" charset="0"/>
              </a:rPr>
              <a:t> </a:t>
            </a:r>
            <a:r>
              <a:rPr lang="en-US" sz="2000" b="1" dirty="0" err="1">
                <a:solidFill>
                  <a:schemeClr val="tx1"/>
                </a:solidFill>
                <a:latin typeface="Nunito" panose="020B0604020202020204" charset="0"/>
              </a:rPr>
              <a:t>thi</a:t>
            </a:r>
            <a:r>
              <a:rPr lang="en-US" sz="2000" b="1" dirty="0">
                <a:solidFill>
                  <a:schemeClr val="tx1"/>
                </a:solidFill>
                <a:latin typeface="Nunito" panose="020B0604020202020204" charset="0"/>
              </a:rPr>
              <a:t> </a:t>
            </a:r>
            <a:r>
              <a:rPr lang="en-US" sz="2000" b="1" dirty="0" err="1">
                <a:solidFill>
                  <a:schemeClr val="tx1"/>
                </a:solidFill>
                <a:latin typeface="Nunito" panose="020B0604020202020204" charset="0"/>
              </a:rPr>
              <a:t>trực</a:t>
            </a:r>
            <a:r>
              <a:rPr lang="en-US" sz="2000" b="1" dirty="0">
                <a:solidFill>
                  <a:schemeClr val="tx1"/>
                </a:solidFill>
                <a:latin typeface="Nunito" panose="020B0604020202020204" charset="0"/>
              </a:rPr>
              <a:t> </a:t>
            </a:r>
            <a:r>
              <a:rPr lang="en-US" sz="2000" b="1" dirty="0" err="1">
                <a:solidFill>
                  <a:schemeClr val="tx1"/>
                </a:solidFill>
                <a:latin typeface="Nunito" panose="020B0604020202020204" charset="0"/>
              </a:rPr>
              <a:t>tiếp</a:t>
            </a:r>
            <a:endParaRPr lang="en-US" sz="2000" b="1" dirty="0">
              <a:solidFill>
                <a:schemeClr val="tx1"/>
              </a:solidFill>
              <a:latin typeface="Nunito" panose="020B0604020202020204" charset="0"/>
            </a:endParaRPr>
          </a:p>
        </p:txBody>
      </p:sp>
      <p:sp>
        <p:nvSpPr>
          <p:cNvPr id="31" name="TextBox 30">
            <a:extLst>
              <a:ext uri="{FF2B5EF4-FFF2-40B4-BE49-F238E27FC236}">
                <a16:creationId xmlns:a16="http://schemas.microsoft.com/office/drawing/2014/main" id="{D428898B-76A9-4C5B-93BF-261FBEB48DA2}"/>
              </a:ext>
            </a:extLst>
          </p:cNvPr>
          <p:cNvSpPr txBox="1"/>
          <p:nvPr/>
        </p:nvSpPr>
        <p:spPr>
          <a:xfrm>
            <a:off x="805145" y="1853132"/>
            <a:ext cx="4207406" cy="2554545"/>
          </a:xfrm>
          <a:prstGeom prst="rect">
            <a:avLst/>
          </a:prstGeom>
          <a:noFill/>
        </p:spPr>
        <p:txBody>
          <a:bodyPr wrap="square" rtlCol="0">
            <a:spAutoFit/>
          </a:bodyPr>
          <a:lstStyle/>
          <a:p>
            <a:pPr lvl="0"/>
            <a:r>
              <a:rPr lang="vi-VN" sz="2000" dirty="0">
                <a:solidFill>
                  <a:srgbClr val="171615"/>
                </a:solidFill>
                <a:latin typeface="Nunito" panose="020B0604020202020204" charset="0"/>
                <a:ea typeface="Times New Roman"/>
                <a:cs typeface="Times New Roman"/>
                <a:sym typeface="Times New Roman"/>
              </a:rPr>
              <a:t>Các mô hình hỗ </a:t>
            </a:r>
            <a:r>
              <a:rPr lang="vi-VN" sz="2000">
                <a:solidFill>
                  <a:srgbClr val="171615"/>
                </a:solidFill>
                <a:latin typeface="Nunito" panose="020B0604020202020204" charset="0"/>
                <a:ea typeface="Times New Roman"/>
                <a:cs typeface="Times New Roman"/>
                <a:sym typeface="Times New Roman"/>
              </a:rPr>
              <a:t>trợ phương </a:t>
            </a:r>
            <a:r>
              <a:rPr lang="vi-VN" sz="2000" dirty="0">
                <a:solidFill>
                  <a:srgbClr val="171615"/>
                </a:solidFill>
                <a:latin typeface="Nunito" panose="020B0604020202020204" charset="0"/>
                <a:ea typeface="Times New Roman"/>
                <a:cs typeface="Times New Roman"/>
                <a:sym typeface="Times New Roman"/>
              </a:rPr>
              <a:t>pháp tiếp cận thường yêu cầu các tính năng tương tự như tạo mã tự động yêu cầu, nhưng thậm chí cần cung cấp nhiều chi tiết hơn và có nhiều điều khoản hạn chế hơn trên UML được sử dụng.</a:t>
            </a:r>
            <a:endParaRPr lang="vi-VN" sz="2000" b="1" dirty="0">
              <a:latin typeface="Nunito" panose="020B0604020202020204" charset="0"/>
            </a:endParaRPr>
          </a:p>
          <a:p>
            <a:endParaRPr lang="en-US" sz="2000" dirty="0">
              <a:latin typeface="Nunito" panose="020B0604020202020204" charset="0"/>
            </a:endParaRPr>
          </a:p>
        </p:txBody>
      </p:sp>
      <p:sp>
        <p:nvSpPr>
          <p:cNvPr id="32" name="Rectangle: Rounded Corners 31">
            <a:extLst>
              <a:ext uri="{FF2B5EF4-FFF2-40B4-BE49-F238E27FC236}">
                <a16:creationId xmlns:a16="http://schemas.microsoft.com/office/drawing/2014/main" id="{A53077BC-6206-49CC-8319-3D0DDD0BF247}"/>
              </a:ext>
            </a:extLst>
          </p:cNvPr>
          <p:cNvSpPr/>
          <p:nvPr/>
        </p:nvSpPr>
        <p:spPr>
          <a:xfrm>
            <a:off x="844166" y="1469354"/>
            <a:ext cx="4018702" cy="271872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inus Sign 32">
            <a:extLst>
              <a:ext uri="{FF2B5EF4-FFF2-40B4-BE49-F238E27FC236}">
                <a16:creationId xmlns:a16="http://schemas.microsoft.com/office/drawing/2014/main" id="{278A022E-0D17-4B9D-A392-DCCB402B7CCF}"/>
              </a:ext>
            </a:extLst>
          </p:cNvPr>
          <p:cNvSpPr/>
          <p:nvPr/>
        </p:nvSpPr>
        <p:spPr>
          <a:xfrm flipV="1">
            <a:off x="153029" y="1815093"/>
            <a:ext cx="5400976" cy="45719"/>
          </a:xfrm>
          <a:prstGeom prst="mathMinus">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6379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2000"/>
                                        <p:tgtEl>
                                          <p:spTgt spid="3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heel(1)">
                                      <p:cBhvr>
                                        <p:cTn id="10" dur="20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580">
                                          <p:stCondLst>
                                            <p:cond delay="0"/>
                                          </p:stCondLst>
                                        </p:cTn>
                                        <p:tgtEl>
                                          <p:spTgt spid="30"/>
                                        </p:tgtEl>
                                      </p:cBhvr>
                                    </p:animEffect>
                                    <p:anim calcmode="lin" valueType="num">
                                      <p:cBhvr>
                                        <p:cTn id="16"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1" dur="26">
                                          <p:stCondLst>
                                            <p:cond delay="650"/>
                                          </p:stCondLst>
                                        </p:cTn>
                                        <p:tgtEl>
                                          <p:spTgt spid="30"/>
                                        </p:tgtEl>
                                      </p:cBhvr>
                                      <p:to x="100000" y="60000"/>
                                    </p:animScale>
                                    <p:animScale>
                                      <p:cBhvr>
                                        <p:cTn id="22" dur="166" decel="50000">
                                          <p:stCondLst>
                                            <p:cond delay="676"/>
                                          </p:stCondLst>
                                        </p:cTn>
                                        <p:tgtEl>
                                          <p:spTgt spid="30"/>
                                        </p:tgtEl>
                                      </p:cBhvr>
                                      <p:to x="100000" y="100000"/>
                                    </p:animScale>
                                    <p:animScale>
                                      <p:cBhvr>
                                        <p:cTn id="23" dur="26">
                                          <p:stCondLst>
                                            <p:cond delay="1312"/>
                                          </p:stCondLst>
                                        </p:cTn>
                                        <p:tgtEl>
                                          <p:spTgt spid="30"/>
                                        </p:tgtEl>
                                      </p:cBhvr>
                                      <p:to x="100000" y="80000"/>
                                    </p:animScale>
                                    <p:animScale>
                                      <p:cBhvr>
                                        <p:cTn id="24" dur="166" decel="50000">
                                          <p:stCondLst>
                                            <p:cond delay="1338"/>
                                          </p:stCondLst>
                                        </p:cTn>
                                        <p:tgtEl>
                                          <p:spTgt spid="30"/>
                                        </p:tgtEl>
                                      </p:cBhvr>
                                      <p:to x="100000" y="100000"/>
                                    </p:animScale>
                                    <p:animScale>
                                      <p:cBhvr>
                                        <p:cTn id="25" dur="26">
                                          <p:stCondLst>
                                            <p:cond delay="1642"/>
                                          </p:stCondLst>
                                        </p:cTn>
                                        <p:tgtEl>
                                          <p:spTgt spid="30"/>
                                        </p:tgtEl>
                                      </p:cBhvr>
                                      <p:to x="100000" y="90000"/>
                                    </p:animScale>
                                    <p:animScale>
                                      <p:cBhvr>
                                        <p:cTn id="26" dur="166" decel="50000">
                                          <p:stCondLst>
                                            <p:cond delay="1668"/>
                                          </p:stCondLst>
                                        </p:cTn>
                                        <p:tgtEl>
                                          <p:spTgt spid="30"/>
                                        </p:tgtEl>
                                      </p:cBhvr>
                                      <p:to x="100000" y="100000"/>
                                    </p:animScale>
                                    <p:animScale>
                                      <p:cBhvr>
                                        <p:cTn id="27" dur="26">
                                          <p:stCondLst>
                                            <p:cond delay="1808"/>
                                          </p:stCondLst>
                                        </p:cTn>
                                        <p:tgtEl>
                                          <p:spTgt spid="30"/>
                                        </p:tgtEl>
                                      </p:cBhvr>
                                      <p:to x="100000" y="95000"/>
                                    </p:animScale>
                                    <p:animScale>
                                      <p:cBhvr>
                                        <p:cTn id="28" dur="166" decel="50000">
                                          <p:stCondLst>
                                            <p:cond delay="1834"/>
                                          </p:stCondLst>
                                        </p:cTn>
                                        <p:tgtEl>
                                          <p:spTgt spid="30"/>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2000"/>
                                        <p:tgtEl>
                                          <p:spTgt spid="31"/>
                                        </p:tgtEl>
                                      </p:cBhvr>
                                    </p:animEffect>
                                    <p:anim calcmode="lin" valueType="num">
                                      <p:cBhvr>
                                        <p:cTn id="34" dur="2000" fill="hold"/>
                                        <p:tgtEl>
                                          <p:spTgt spid="31"/>
                                        </p:tgtEl>
                                        <p:attrNameLst>
                                          <p:attrName>ppt_w</p:attrName>
                                        </p:attrNameLst>
                                      </p:cBhvr>
                                      <p:tavLst>
                                        <p:tav tm="0" fmla="#ppt_w*sin(2.5*pi*$)">
                                          <p:val>
                                            <p:fltVal val="0"/>
                                          </p:val>
                                        </p:tav>
                                        <p:tav tm="100000">
                                          <p:val>
                                            <p:fltVal val="1"/>
                                          </p:val>
                                        </p:tav>
                                      </p:tavLst>
                                    </p:anim>
                                    <p:anim calcmode="lin" valueType="num">
                                      <p:cBhvr>
                                        <p:cTn id="35"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heel(1)">
                                      <p:cBhvr>
                                        <p:cTn id="40" dur="2000"/>
                                        <p:tgtEl>
                                          <p:spTgt spid="22"/>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heel(1)">
                                      <p:cBhvr>
                                        <p:cTn id="43" dur="20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80">
                                          <p:stCondLst>
                                            <p:cond delay="0"/>
                                          </p:stCondLst>
                                        </p:cTn>
                                        <p:tgtEl>
                                          <p:spTgt spid="18"/>
                                        </p:tgtEl>
                                      </p:cBhvr>
                                    </p:animEffect>
                                    <p:anim calcmode="lin" valueType="num">
                                      <p:cBhvr>
                                        <p:cTn id="49"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54" dur="26">
                                          <p:stCondLst>
                                            <p:cond delay="650"/>
                                          </p:stCondLst>
                                        </p:cTn>
                                        <p:tgtEl>
                                          <p:spTgt spid="18"/>
                                        </p:tgtEl>
                                      </p:cBhvr>
                                      <p:to x="100000" y="60000"/>
                                    </p:animScale>
                                    <p:animScale>
                                      <p:cBhvr>
                                        <p:cTn id="55" dur="166" decel="50000">
                                          <p:stCondLst>
                                            <p:cond delay="676"/>
                                          </p:stCondLst>
                                        </p:cTn>
                                        <p:tgtEl>
                                          <p:spTgt spid="18"/>
                                        </p:tgtEl>
                                      </p:cBhvr>
                                      <p:to x="100000" y="100000"/>
                                    </p:animScale>
                                    <p:animScale>
                                      <p:cBhvr>
                                        <p:cTn id="56" dur="26">
                                          <p:stCondLst>
                                            <p:cond delay="1312"/>
                                          </p:stCondLst>
                                        </p:cTn>
                                        <p:tgtEl>
                                          <p:spTgt spid="18"/>
                                        </p:tgtEl>
                                      </p:cBhvr>
                                      <p:to x="100000" y="80000"/>
                                    </p:animScale>
                                    <p:animScale>
                                      <p:cBhvr>
                                        <p:cTn id="57" dur="166" decel="50000">
                                          <p:stCondLst>
                                            <p:cond delay="1338"/>
                                          </p:stCondLst>
                                        </p:cTn>
                                        <p:tgtEl>
                                          <p:spTgt spid="18"/>
                                        </p:tgtEl>
                                      </p:cBhvr>
                                      <p:to x="100000" y="100000"/>
                                    </p:animScale>
                                    <p:animScale>
                                      <p:cBhvr>
                                        <p:cTn id="58" dur="26">
                                          <p:stCondLst>
                                            <p:cond delay="1642"/>
                                          </p:stCondLst>
                                        </p:cTn>
                                        <p:tgtEl>
                                          <p:spTgt spid="18"/>
                                        </p:tgtEl>
                                      </p:cBhvr>
                                      <p:to x="100000" y="90000"/>
                                    </p:animScale>
                                    <p:animScale>
                                      <p:cBhvr>
                                        <p:cTn id="59" dur="166" decel="50000">
                                          <p:stCondLst>
                                            <p:cond delay="1668"/>
                                          </p:stCondLst>
                                        </p:cTn>
                                        <p:tgtEl>
                                          <p:spTgt spid="18"/>
                                        </p:tgtEl>
                                      </p:cBhvr>
                                      <p:to x="100000" y="100000"/>
                                    </p:animScale>
                                    <p:animScale>
                                      <p:cBhvr>
                                        <p:cTn id="60" dur="26">
                                          <p:stCondLst>
                                            <p:cond delay="1808"/>
                                          </p:stCondLst>
                                        </p:cTn>
                                        <p:tgtEl>
                                          <p:spTgt spid="18"/>
                                        </p:tgtEl>
                                      </p:cBhvr>
                                      <p:to x="100000" y="95000"/>
                                    </p:animScale>
                                    <p:animScale>
                                      <p:cBhvr>
                                        <p:cTn id="61" dur="166" decel="50000">
                                          <p:stCondLst>
                                            <p:cond delay="1834"/>
                                          </p:stCondLst>
                                        </p:cTn>
                                        <p:tgtEl>
                                          <p:spTgt spid="18"/>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45" presetClass="entr" presetSubtype="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2000"/>
                                        <p:tgtEl>
                                          <p:spTgt spid="19"/>
                                        </p:tgtEl>
                                      </p:cBhvr>
                                    </p:animEffect>
                                    <p:anim calcmode="lin" valueType="num">
                                      <p:cBhvr>
                                        <p:cTn id="67" dur="2000" fill="hold"/>
                                        <p:tgtEl>
                                          <p:spTgt spid="19"/>
                                        </p:tgtEl>
                                        <p:attrNameLst>
                                          <p:attrName>ppt_w</p:attrName>
                                        </p:attrNameLst>
                                      </p:cBhvr>
                                      <p:tavLst>
                                        <p:tav tm="0" fmla="#ppt_w*sin(2.5*pi*$)">
                                          <p:val>
                                            <p:fltVal val="0"/>
                                          </p:val>
                                        </p:tav>
                                        <p:tav tm="100000">
                                          <p:val>
                                            <p:fltVal val="1"/>
                                          </p:val>
                                        </p:tav>
                                      </p:tavLst>
                                    </p:anim>
                                    <p:anim calcmode="lin" valueType="num">
                                      <p:cBhvr>
                                        <p:cTn id="68" dur="20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animBg="1"/>
      <p:bldP spid="22" grpId="0" animBg="1"/>
      <p:bldP spid="30" grpId="0"/>
      <p:bldP spid="31" grpId="0"/>
      <p:bldP spid="32"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9"/>
          <p:cNvSpPr txBox="1">
            <a:spLocks noGrp="1"/>
          </p:cNvSpPr>
          <p:nvPr>
            <p:ph type="title"/>
          </p:nvPr>
        </p:nvSpPr>
        <p:spPr>
          <a:xfrm>
            <a:off x="844165" y="879181"/>
            <a:ext cx="2037034"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Thực</a:t>
            </a:r>
            <a:r>
              <a:rPr lang="en-US" sz="3000" dirty="0">
                <a:latin typeface="Nunito"/>
                <a:ea typeface="Nunito"/>
                <a:cs typeface="Nunito"/>
                <a:sym typeface="Nunito"/>
              </a:rPr>
              <a:t> </a:t>
            </a:r>
            <a:r>
              <a:rPr lang="en-US" sz="3000" dirty="0" err="1">
                <a:latin typeface="Nunito"/>
                <a:ea typeface="Nunito"/>
                <a:cs typeface="Nunito"/>
                <a:sym typeface="Nunito"/>
              </a:rPr>
              <a:t>hiện</a:t>
            </a:r>
            <a:endParaRPr sz="3000" dirty="0">
              <a:latin typeface="Nunito"/>
              <a:ea typeface="Nunito"/>
              <a:cs typeface="Nunito"/>
              <a:sym typeface="Nunito"/>
            </a:endParaRPr>
          </a:p>
        </p:txBody>
      </p:sp>
      <p:sp>
        <p:nvSpPr>
          <p:cNvPr id="352" name="Google Shape;352;p1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26</a:t>
            </a:fld>
            <a:endParaRPr/>
          </a:p>
        </p:txBody>
      </p:sp>
      <p:sp>
        <p:nvSpPr>
          <p:cNvPr id="353" name="Google Shape;353;p19"/>
          <p:cNvSpPr/>
          <p:nvPr/>
        </p:nvSpPr>
        <p:spPr>
          <a:xfrm rot="1085481">
            <a:off x="7856433" y="3637885"/>
            <a:ext cx="707279" cy="1144863"/>
          </a:xfrm>
          <a:custGeom>
            <a:avLst/>
            <a:gdLst/>
            <a:ahLst/>
            <a:cxnLst/>
            <a:rect l="l" t="t" r="r" b="b"/>
            <a:pathLst>
              <a:path w="335318" h="542775" extrusionOk="0">
                <a:moveTo>
                  <a:pt x="198455" y="462598"/>
                </a:moveTo>
                <a:cubicBezTo>
                  <a:pt x="175566" y="459603"/>
                  <a:pt x="152479" y="458139"/>
                  <a:pt x="129393" y="458213"/>
                </a:cubicBezTo>
                <a:cubicBezTo>
                  <a:pt x="120097" y="458213"/>
                  <a:pt x="120294" y="473012"/>
                  <a:pt x="130007" y="473012"/>
                </a:cubicBezTo>
                <a:cubicBezTo>
                  <a:pt x="151843" y="473003"/>
                  <a:pt x="173658" y="474468"/>
                  <a:pt x="195298" y="477397"/>
                </a:cubicBezTo>
                <a:cubicBezTo>
                  <a:pt x="204396" y="478493"/>
                  <a:pt x="208014" y="463870"/>
                  <a:pt x="198455" y="462598"/>
                </a:cubicBezTo>
                <a:close/>
                <a:moveTo>
                  <a:pt x="138667" y="86153"/>
                </a:moveTo>
                <a:cubicBezTo>
                  <a:pt x="147963" y="86153"/>
                  <a:pt x="147787" y="71354"/>
                  <a:pt x="138075" y="71354"/>
                </a:cubicBezTo>
                <a:cubicBezTo>
                  <a:pt x="128844" y="71267"/>
                  <a:pt x="128954" y="86153"/>
                  <a:pt x="138667" y="86153"/>
                </a:cubicBezTo>
                <a:close/>
                <a:moveTo>
                  <a:pt x="94335" y="528021"/>
                </a:moveTo>
                <a:cubicBezTo>
                  <a:pt x="74866" y="526552"/>
                  <a:pt x="54038" y="524294"/>
                  <a:pt x="37638" y="512674"/>
                </a:cubicBezTo>
                <a:cubicBezTo>
                  <a:pt x="20098" y="500221"/>
                  <a:pt x="16723" y="481146"/>
                  <a:pt x="14771" y="460976"/>
                </a:cubicBezTo>
                <a:cubicBezTo>
                  <a:pt x="13850" y="451263"/>
                  <a:pt x="-839" y="453171"/>
                  <a:pt x="38" y="462445"/>
                </a:cubicBezTo>
                <a:cubicBezTo>
                  <a:pt x="3107" y="520632"/>
                  <a:pt x="37112" y="539422"/>
                  <a:pt x="91200" y="542754"/>
                </a:cubicBezTo>
                <a:cubicBezTo>
                  <a:pt x="100343" y="543412"/>
                  <a:pt x="103938" y="528766"/>
                  <a:pt x="94335" y="528021"/>
                </a:cubicBezTo>
                <a:close/>
                <a:moveTo>
                  <a:pt x="158377" y="85145"/>
                </a:moveTo>
                <a:cubicBezTo>
                  <a:pt x="163990" y="85954"/>
                  <a:pt x="169668" y="86311"/>
                  <a:pt x="175346" y="86219"/>
                </a:cubicBezTo>
                <a:cubicBezTo>
                  <a:pt x="184664" y="85211"/>
                  <a:pt x="184884" y="71223"/>
                  <a:pt x="174732" y="71442"/>
                </a:cubicBezTo>
                <a:cubicBezTo>
                  <a:pt x="170326" y="71457"/>
                  <a:pt x="165941" y="71133"/>
                  <a:pt x="161578" y="70477"/>
                </a:cubicBezTo>
                <a:cubicBezTo>
                  <a:pt x="152435" y="69074"/>
                  <a:pt x="148818" y="83720"/>
                  <a:pt x="158377" y="85101"/>
                </a:cubicBezTo>
                <a:close/>
                <a:moveTo>
                  <a:pt x="111765" y="143026"/>
                </a:moveTo>
                <a:cubicBezTo>
                  <a:pt x="100978" y="154089"/>
                  <a:pt x="93107" y="167647"/>
                  <a:pt x="88854" y="182490"/>
                </a:cubicBezTo>
                <a:cubicBezTo>
                  <a:pt x="86070" y="191918"/>
                  <a:pt x="100627" y="193803"/>
                  <a:pt x="103259" y="184836"/>
                </a:cubicBezTo>
                <a:cubicBezTo>
                  <a:pt x="106920" y="172574"/>
                  <a:pt x="113563" y="161416"/>
                  <a:pt x="122618" y="152366"/>
                </a:cubicBezTo>
                <a:cubicBezTo>
                  <a:pt x="129436" y="145438"/>
                  <a:pt x="118562" y="136054"/>
                  <a:pt x="111765" y="142982"/>
                </a:cubicBezTo>
                <a:close/>
                <a:moveTo>
                  <a:pt x="122727" y="167011"/>
                </a:moveTo>
                <a:cubicBezTo>
                  <a:pt x="118036" y="175382"/>
                  <a:pt x="114396" y="184299"/>
                  <a:pt x="111897" y="193562"/>
                </a:cubicBezTo>
                <a:cubicBezTo>
                  <a:pt x="109288" y="203055"/>
                  <a:pt x="123802" y="204941"/>
                  <a:pt x="126301" y="195908"/>
                </a:cubicBezTo>
                <a:cubicBezTo>
                  <a:pt x="128516" y="187927"/>
                  <a:pt x="131739" y="180254"/>
                  <a:pt x="135838" y="173062"/>
                </a:cubicBezTo>
                <a:cubicBezTo>
                  <a:pt x="140596" y="164446"/>
                  <a:pt x="127354" y="158658"/>
                  <a:pt x="122640" y="166967"/>
                </a:cubicBezTo>
                <a:close/>
                <a:moveTo>
                  <a:pt x="287929" y="26584"/>
                </a:moveTo>
                <a:cubicBezTo>
                  <a:pt x="267211" y="9308"/>
                  <a:pt x="235661" y="10558"/>
                  <a:pt x="210272" y="7817"/>
                </a:cubicBezTo>
                <a:cubicBezTo>
                  <a:pt x="201174" y="6830"/>
                  <a:pt x="197534" y="21454"/>
                  <a:pt x="207115" y="22485"/>
                </a:cubicBezTo>
                <a:cubicBezTo>
                  <a:pt x="270696" y="25686"/>
                  <a:pt x="294199" y="30969"/>
                  <a:pt x="302969" y="99681"/>
                </a:cubicBezTo>
                <a:cubicBezTo>
                  <a:pt x="304395" y="109284"/>
                  <a:pt x="319062" y="107420"/>
                  <a:pt x="317702" y="98234"/>
                </a:cubicBezTo>
                <a:cubicBezTo>
                  <a:pt x="313756" y="72495"/>
                  <a:pt x="308954" y="44146"/>
                  <a:pt x="287841" y="26541"/>
                </a:cubicBezTo>
                <a:close/>
                <a:moveTo>
                  <a:pt x="309152" y="1284"/>
                </a:moveTo>
                <a:cubicBezTo>
                  <a:pt x="301500" y="-3825"/>
                  <a:pt x="291459" y="7620"/>
                  <a:pt x="299154" y="12772"/>
                </a:cubicBezTo>
                <a:cubicBezTo>
                  <a:pt x="314063" y="22726"/>
                  <a:pt x="322745" y="39367"/>
                  <a:pt x="320400" y="57432"/>
                </a:cubicBezTo>
                <a:cubicBezTo>
                  <a:pt x="319128" y="67123"/>
                  <a:pt x="333554" y="69140"/>
                  <a:pt x="334804" y="59756"/>
                </a:cubicBezTo>
                <a:cubicBezTo>
                  <a:pt x="337676" y="36867"/>
                  <a:pt x="328468" y="14263"/>
                  <a:pt x="309064" y="1240"/>
                </a:cubicBezTo>
                <a:close/>
                <a:moveTo>
                  <a:pt x="280124" y="211145"/>
                </a:moveTo>
                <a:cubicBezTo>
                  <a:pt x="280124" y="205642"/>
                  <a:pt x="279948" y="200183"/>
                  <a:pt x="279839" y="194746"/>
                </a:cubicBezTo>
                <a:cubicBezTo>
                  <a:pt x="282382" y="193985"/>
                  <a:pt x="284136" y="191690"/>
                  <a:pt x="284224" y="189045"/>
                </a:cubicBezTo>
                <a:lnTo>
                  <a:pt x="288609" y="138751"/>
                </a:lnTo>
                <a:cubicBezTo>
                  <a:pt x="289025" y="134519"/>
                  <a:pt x="285912" y="130761"/>
                  <a:pt x="281680" y="130356"/>
                </a:cubicBezTo>
                <a:cubicBezTo>
                  <a:pt x="280716" y="130261"/>
                  <a:pt x="279751" y="130351"/>
                  <a:pt x="278830" y="130617"/>
                </a:cubicBezTo>
                <a:cubicBezTo>
                  <a:pt x="278830" y="125881"/>
                  <a:pt x="278764" y="121327"/>
                  <a:pt x="278633" y="116957"/>
                </a:cubicBezTo>
                <a:cubicBezTo>
                  <a:pt x="272692" y="22901"/>
                  <a:pt x="251798" y="47172"/>
                  <a:pt x="174118" y="40967"/>
                </a:cubicBezTo>
                <a:cubicBezTo>
                  <a:pt x="133405" y="44672"/>
                  <a:pt x="34152" y="22331"/>
                  <a:pt x="29176" y="81418"/>
                </a:cubicBezTo>
                <a:cubicBezTo>
                  <a:pt x="17490" y="212066"/>
                  <a:pt x="35753" y="344512"/>
                  <a:pt x="36805" y="475555"/>
                </a:cubicBezTo>
                <a:cubicBezTo>
                  <a:pt x="37003" y="509166"/>
                  <a:pt x="80413" y="511424"/>
                  <a:pt x="105977" y="511336"/>
                </a:cubicBezTo>
                <a:lnTo>
                  <a:pt x="211215" y="513025"/>
                </a:lnTo>
                <a:cubicBezTo>
                  <a:pt x="290889" y="523855"/>
                  <a:pt x="285583" y="477529"/>
                  <a:pt x="283917" y="405419"/>
                </a:cubicBezTo>
                <a:cubicBezTo>
                  <a:pt x="283785" y="404608"/>
                  <a:pt x="282580" y="345718"/>
                  <a:pt x="281330" y="277270"/>
                </a:cubicBezTo>
                <a:cubicBezTo>
                  <a:pt x="285627" y="277035"/>
                  <a:pt x="289113" y="273720"/>
                  <a:pt x="289573" y="269443"/>
                </a:cubicBezTo>
                <a:cubicBezTo>
                  <a:pt x="290736" y="252087"/>
                  <a:pt x="290626" y="234668"/>
                  <a:pt x="289244" y="217328"/>
                </a:cubicBezTo>
                <a:cubicBezTo>
                  <a:pt x="289069" y="213531"/>
                  <a:pt x="285846" y="210597"/>
                  <a:pt x="282053" y="210777"/>
                </a:cubicBezTo>
                <a:cubicBezTo>
                  <a:pt x="281396" y="210808"/>
                  <a:pt x="280738" y="210933"/>
                  <a:pt x="280124" y="211145"/>
                </a:cubicBezTo>
                <a:close/>
                <a:moveTo>
                  <a:pt x="262343" y="485926"/>
                </a:moveTo>
                <a:cubicBezTo>
                  <a:pt x="249561" y="505373"/>
                  <a:pt x="221563" y="498423"/>
                  <a:pt x="201985" y="498094"/>
                </a:cubicBezTo>
                <a:lnTo>
                  <a:pt x="122574" y="496822"/>
                </a:lnTo>
                <a:cubicBezTo>
                  <a:pt x="100891" y="496450"/>
                  <a:pt x="59782" y="502523"/>
                  <a:pt x="50486" y="476147"/>
                </a:cubicBezTo>
                <a:cubicBezTo>
                  <a:pt x="47351" y="346113"/>
                  <a:pt x="32552" y="214478"/>
                  <a:pt x="41234" y="84421"/>
                </a:cubicBezTo>
                <a:cubicBezTo>
                  <a:pt x="43602" y="54889"/>
                  <a:pt x="77410" y="55920"/>
                  <a:pt x="97229" y="55920"/>
                </a:cubicBezTo>
                <a:cubicBezTo>
                  <a:pt x="145463" y="55064"/>
                  <a:pt x="194202" y="54494"/>
                  <a:pt x="242348" y="58945"/>
                </a:cubicBezTo>
                <a:cubicBezTo>
                  <a:pt x="254319" y="60436"/>
                  <a:pt x="258572" y="66794"/>
                  <a:pt x="260480" y="79642"/>
                </a:cubicBezTo>
                <a:cubicBezTo>
                  <a:pt x="271968" y="193540"/>
                  <a:pt x="272976" y="469724"/>
                  <a:pt x="262343" y="485926"/>
                </a:cubicBezTo>
                <a:close/>
                <a:moveTo>
                  <a:pt x="238993" y="117593"/>
                </a:moveTo>
                <a:cubicBezTo>
                  <a:pt x="242808" y="113493"/>
                  <a:pt x="241010" y="104746"/>
                  <a:pt x="233512" y="104855"/>
                </a:cubicBezTo>
                <a:lnTo>
                  <a:pt x="72301" y="107245"/>
                </a:lnTo>
                <a:cubicBezTo>
                  <a:pt x="70218" y="107216"/>
                  <a:pt x="68267" y="108166"/>
                  <a:pt x="66995" y="109810"/>
                </a:cubicBezTo>
                <a:cubicBezTo>
                  <a:pt x="64321" y="111073"/>
                  <a:pt x="62545" y="113682"/>
                  <a:pt x="62347" y="116629"/>
                </a:cubicBezTo>
                <a:cubicBezTo>
                  <a:pt x="57173" y="221143"/>
                  <a:pt x="55047" y="329099"/>
                  <a:pt x="72630" y="431816"/>
                </a:cubicBezTo>
                <a:cubicBezTo>
                  <a:pt x="73858" y="434276"/>
                  <a:pt x="76467" y="435736"/>
                  <a:pt x="79208" y="435499"/>
                </a:cubicBezTo>
                <a:cubicBezTo>
                  <a:pt x="135093" y="433833"/>
                  <a:pt x="190409" y="445475"/>
                  <a:pt x="246338" y="442822"/>
                </a:cubicBezTo>
                <a:cubicBezTo>
                  <a:pt x="253442" y="442493"/>
                  <a:pt x="254998" y="433723"/>
                  <a:pt x="250964" y="429843"/>
                </a:cubicBezTo>
                <a:cubicBezTo>
                  <a:pt x="247018" y="325745"/>
                  <a:pt x="243028" y="221647"/>
                  <a:pt x="238993" y="117549"/>
                </a:cubicBezTo>
                <a:close/>
                <a:moveTo>
                  <a:pt x="84425" y="420613"/>
                </a:moveTo>
                <a:cubicBezTo>
                  <a:pt x="73156" y="321483"/>
                  <a:pt x="70569" y="221560"/>
                  <a:pt x="76664" y="121978"/>
                </a:cubicBezTo>
                <a:lnTo>
                  <a:pt x="224282" y="119786"/>
                </a:lnTo>
                <a:cubicBezTo>
                  <a:pt x="228207" y="222640"/>
                  <a:pt x="232131" y="325489"/>
                  <a:pt x="236077" y="428330"/>
                </a:cubicBezTo>
                <a:cubicBezTo>
                  <a:pt x="185410" y="429317"/>
                  <a:pt x="135115" y="419867"/>
                  <a:pt x="84425" y="4205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TextBox 13"/>
          <p:cNvSpPr txBox="1"/>
          <p:nvPr/>
        </p:nvSpPr>
        <p:spPr>
          <a:xfrm>
            <a:off x="652026" y="340896"/>
            <a:ext cx="7373934" cy="600164"/>
          </a:xfrm>
          <a:prstGeom prst="rect">
            <a:avLst/>
          </a:prstGeom>
          <a:noFill/>
        </p:spPr>
        <p:txBody>
          <a:bodyPr wrap="square" rtlCol="0">
            <a:spAutoFit/>
          </a:bodyPr>
          <a:lstStyle/>
          <a:p>
            <a:r>
              <a:rPr lang="en-US" sz="3300" b="1" dirty="0" err="1">
                <a:solidFill>
                  <a:schemeClr val="tx1"/>
                </a:solidFill>
                <a:latin typeface="Nunito"/>
                <a:ea typeface="Nunito"/>
                <a:cs typeface="Nunito"/>
                <a:sym typeface="Nunito"/>
              </a:rPr>
              <a:t>Mục</a:t>
            </a:r>
            <a:r>
              <a:rPr lang="en-US" sz="3300" b="1" dirty="0">
                <a:solidFill>
                  <a:schemeClr val="tx1"/>
                </a:solidFill>
                <a:latin typeface="Nunito"/>
                <a:ea typeface="Nunito"/>
                <a:cs typeface="Nunito"/>
                <a:sym typeface="Nunito"/>
              </a:rPr>
              <a:t> </a:t>
            </a:r>
            <a:r>
              <a:rPr lang="en-US" sz="3300" b="1" dirty="0" err="1">
                <a:solidFill>
                  <a:schemeClr val="tx1"/>
                </a:solidFill>
                <a:latin typeface="Nunito"/>
                <a:ea typeface="Nunito"/>
                <a:cs typeface="Nunito"/>
                <a:sym typeface="Nunito"/>
              </a:rPr>
              <a:t>đích</a:t>
            </a:r>
            <a:r>
              <a:rPr lang="en-US" sz="3300" b="1" dirty="0">
                <a:solidFill>
                  <a:schemeClr val="tx1"/>
                </a:solidFill>
                <a:latin typeface="Nunito"/>
                <a:ea typeface="Nunito"/>
                <a:cs typeface="Nunito"/>
                <a:sym typeface="Nunito"/>
              </a:rPr>
              <a:t> </a:t>
            </a:r>
            <a:r>
              <a:rPr lang="en-US" sz="3300" b="1" dirty="0" err="1">
                <a:solidFill>
                  <a:schemeClr val="tx1"/>
                </a:solidFill>
                <a:latin typeface="Nunito"/>
                <a:ea typeface="Nunito"/>
                <a:cs typeface="Nunito"/>
                <a:sym typeface="Nunito"/>
              </a:rPr>
              <a:t>của</a:t>
            </a:r>
            <a:r>
              <a:rPr lang="en-US" sz="3300" b="1" dirty="0">
                <a:solidFill>
                  <a:schemeClr val="tx1"/>
                </a:solidFill>
                <a:latin typeface="Nunito"/>
                <a:ea typeface="Nunito"/>
                <a:cs typeface="Nunito"/>
                <a:sym typeface="Nunito"/>
              </a:rPr>
              <a:t> UML modeling</a:t>
            </a:r>
            <a:endParaRPr lang="en-US" sz="3300" b="1" dirty="0">
              <a:solidFill>
                <a:schemeClr val="tx1"/>
              </a:solidFill>
            </a:endParaRPr>
          </a:p>
        </p:txBody>
      </p:sp>
      <p:sp>
        <p:nvSpPr>
          <p:cNvPr id="27" name="Rectangle 26">
            <a:extLst>
              <a:ext uri="{FF2B5EF4-FFF2-40B4-BE49-F238E27FC236}">
                <a16:creationId xmlns:a16="http://schemas.microsoft.com/office/drawing/2014/main" id="{8EEC36A4-B165-4A3B-9E88-1179519A56FC}"/>
              </a:ext>
            </a:extLst>
          </p:cNvPr>
          <p:cNvSpPr/>
          <p:nvPr/>
        </p:nvSpPr>
        <p:spPr>
          <a:xfrm>
            <a:off x="2249700" y="1326189"/>
            <a:ext cx="4103308" cy="400110"/>
          </a:xfrm>
          <a:prstGeom prst="rect">
            <a:avLst/>
          </a:prstGeom>
        </p:spPr>
        <p:txBody>
          <a:bodyPr wrap="square">
            <a:spAutoFit/>
          </a:bodyPr>
          <a:lstStyle/>
          <a:p>
            <a:pPr lvl="0" algn="ctr">
              <a:buSzPts val="1800"/>
            </a:pPr>
            <a:r>
              <a:rPr lang="en-US" sz="2000" b="1" dirty="0" err="1">
                <a:solidFill>
                  <a:schemeClr val="tx1"/>
                </a:solidFill>
              </a:rPr>
              <a:t>Lập</a:t>
            </a:r>
            <a:r>
              <a:rPr lang="en-US" sz="2000" b="1" dirty="0">
                <a:solidFill>
                  <a:schemeClr val="tx1"/>
                </a:solidFill>
              </a:rPr>
              <a:t> </a:t>
            </a:r>
            <a:r>
              <a:rPr lang="en-US" sz="2000" b="1" dirty="0" err="1">
                <a:solidFill>
                  <a:schemeClr val="tx1"/>
                </a:solidFill>
              </a:rPr>
              <a:t>mô</a:t>
            </a:r>
            <a:r>
              <a:rPr lang="en-US" sz="2000" b="1" dirty="0">
                <a:solidFill>
                  <a:schemeClr val="tx1"/>
                </a:solidFill>
              </a:rPr>
              <a:t> </a:t>
            </a:r>
            <a:r>
              <a:rPr lang="en-US" sz="2000" b="1" dirty="0" err="1">
                <a:solidFill>
                  <a:schemeClr val="tx1"/>
                </a:solidFill>
              </a:rPr>
              <a:t>hình</a:t>
            </a:r>
            <a:r>
              <a:rPr lang="en-US" sz="2000" b="1" dirty="0">
                <a:solidFill>
                  <a:schemeClr val="tx1"/>
                </a:solidFill>
              </a:rPr>
              <a:t> </a:t>
            </a:r>
            <a:r>
              <a:rPr lang="en-US" sz="2000" b="1" dirty="0" err="1">
                <a:solidFill>
                  <a:schemeClr val="tx1"/>
                </a:solidFill>
              </a:rPr>
              <a:t>hành</a:t>
            </a:r>
            <a:r>
              <a:rPr lang="en-US" sz="2000" b="1" dirty="0">
                <a:solidFill>
                  <a:schemeClr val="tx1"/>
                </a:solidFill>
              </a:rPr>
              <a:t> </a:t>
            </a:r>
            <a:r>
              <a:rPr lang="en-US" sz="2000" b="1" dirty="0" err="1">
                <a:solidFill>
                  <a:schemeClr val="tx1"/>
                </a:solidFill>
              </a:rPr>
              <a:t>trình</a:t>
            </a:r>
            <a:r>
              <a:rPr lang="en-US" sz="2000" b="1" dirty="0">
                <a:solidFill>
                  <a:schemeClr val="tx1"/>
                </a:solidFill>
              </a:rPr>
              <a:t> </a:t>
            </a:r>
            <a:r>
              <a:rPr lang="en-US" sz="2000" b="1" dirty="0" err="1">
                <a:solidFill>
                  <a:schemeClr val="tx1"/>
                </a:solidFill>
              </a:rPr>
              <a:t>khứ</a:t>
            </a:r>
            <a:r>
              <a:rPr lang="en-US" sz="2000" b="1" dirty="0">
                <a:solidFill>
                  <a:schemeClr val="tx1"/>
                </a:solidFill>
              </a:rPr>
              <a:t> </a:t>
            </a:r>
            <a:r>
              <a:rPr lang="en-US" sz="2000" b="1" dirty="0" err="1">
                <a:solidFill>
                  <a:schemeClr val="tx1"/>
                </a:solidFill>
              </a:rPr>
              <a:t>hồi</a:t>
            </a:r>
            <a:endParaRPr lang="en-US" sz="2000" b="1" dirty="0">
              <a:solidFill>
                <a:schemeClr val="tx1"/>
              </a:solidFill>
            </a:endParaRPr>
          </a:p>
        </p:txBody>
      </p:sp>
      <p:sp>
        <p:nvSpPr>
          <p:cNvPr id="28" name="TextBox 27">
            <a:extLst>
              <a:ext uri="{FF2B5EF4-FFF2-40B4-BE49-F238E27FC236}">
                <a16:creationId xmlns:a16="http://schemas.microsoft.com/office/drawing/2014/main" id="{37F1AA08-F06D-48D3-9563-2FD310BA9D27}"/>
              </a:ext>
            </a:extLst>
          </p:cNvPr>
          <p:cNvSpPr txBox="1"/>
          <p:nvPr/>
        </p:nvSpPr>
        <p:spPr>
          <a:xfrm>
            <a:off x="1184464" y="1861634"/>
            <a:ext cx="6309058" cy="1938992"/>
          </a:xfrm>
          <a:prstGeom prst="rect">
            <a:avLst/>
          </a:prstGeom>
          <a:noFill/>
          <a:ln>
            <a:solidFill>
              <a:schemeClr val="bg1"/>
            </a:solidFill>
          </a:ln>
        </p:spPr>
        <p:txBody>
          <a:bodyPr wrap="square" rtlCol="0">
            <a:spAutoFit/>
          </a:bodyPr>
          <a:lstStyle/>
          <a:p>
            <a:pPr lvl="0" algn="just"/>
            <a:r>
              <a:rPr lang="en-US" sz="2000" dirty="0" err="1">
                <a:solidFill>
                  <a:srgbClr val="171615"/>
                </a:solidFill>
                <a:latin typeface="Times New Roman"/>
                <a:ea typeface="Times New Roman"/>
                <a:cs typeface="Times New Roman"/>
                <a:sym typeface="Times New Roman"/>
              </a:rPr>
              <a:t>Một</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số</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công</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cụ</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cũng</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cho</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phép</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cách</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tiếp</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cận</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gia</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tăng</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cho</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phép</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nhập</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phương</a:t>
            </a:r>
            <a:r>
              <a:rPr lang="en-US" sz="2000" dirty="0">
                <a:solidFill>
                  <a:srgbClr val="171615"/>
                </a:solidFill>
                <a:latin typeface="Times New Roman"/>
                <a:ea typeface="Times New Roman"/>
                <a:cs typeface="Times New Roman"/>
                <a:sym typeface="Times New Roman"/>
              </a:rPr>
              <a:t> </a:t>
            </a:r>
            <a:r>
              <a:rPr lang="en-US" sz="2000" err="1">
                <a:solidFill>
                  <a:srgbClr val="171615"/>
                </a:solidFill>
                <a:latin typeface="Times New Roman"/>
                <a:ea typeface="Times New Roman"/>
                <a:cs typeface="Times New Roman"/>
                <a:sym typeface="Times New Roman"/>
              </a:rPr>
              <a:t>pháp</a:t>
            </a:r>
            <a:r>
              <a:rPr lang="en-US" sz="2000">
                <a:solidFill>
                  <a:srgbClr val="171615"/>
                </a:solidFill>
                <a:latin typeface="Times New Roman"/>
                <a:ea typeface="Times New Roman"/>
                <a:cs typeface="Times New Roman"/>
                <a:sym typeface="Times New Roman"/>
              </a:rPr>
              <a:t> “model-a-little code-a-little”. </a:t>
            </a:r>
            <a:r>
              <a:rPr lang="en-US" sz="2000" dirty="0" err="1">
                <a:solidFill>
                  <a:srgbClr val="171615"/>
                </a:solidFill>
                <a:latin typeface="Times New Roman"/>
                <a:ea typeface="Times New Roman"/>
                <a:cs typeface="Times New Roman"/>
                <a:sym typeface="Times New Roman"/>
              </a:rPr>
              <a:t>Cách</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tiếp</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cận</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từng</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bước</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này</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cho</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phép</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người</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lập</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mô</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hình</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xem</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mã</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được</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tạo</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tự</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động</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sửa</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đổi</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mã</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và</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tạo</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lại</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mô</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hình</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dựa</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trên</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các</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thay</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đổi</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mã</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giữ</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mô</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hình</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và</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mã</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đồng</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bộ</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và</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tất</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cả</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màn</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hình</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cùng</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một</a:t>
            </a:r>
            <a:r>
              <a:rPr lang="en-US" sz="2000" dirty="0">
                <a:solidFill>
                  <a:srgbClr val="171615"/>
                </a:solidFill>
                <a:latin typeface="Times New Roman"/>
                <a:ea typeface="Times New Roman"/>
                <a:cs typeface="Times New Roman"/>
                <a:sym typeface="Times New Roman"/>
              </a:rPr>
              <a:t> </a:t>
            </a:r>
            <a:r>
              <a:rPr lang="en-US" sz="2000" dirty="0" err="1">
                <a:solidFill>
                  <a:srgbClr val="171615"/>
                </a:solidFill>
                <a:latin typeface="Times New Roman"/>
                <a:ea typeface="Times New Roman"/>
                <a:cs typeface="Times New Roman"/>
                <a:sym typeface="Times New Roman"/>
              </a:rPr>
              <a:t>lúc</a:t>
            </a:r>
            <a:r>
              <a:rPr lang="en-US" sz="2000" dirty="0">
                <a:solidFill>
                  <a:srgbClr val="171615"/>
                </a:solidFill>
                <a:latin typeface="Times New Roman"/>
                <a:ea typeface="Times New Roman"/>
                <a:cs typeface="Times New Roman"/>
                <a:sym typeface="Times New Roman"/>
              </a:rPr>
              <a:t>.</a:t>
            </a:r>
            <a:endParaRPr lang="en-US" sz="2000" dirty="0">
              <a:latin typeface="Nunito" panose="020B0604020202020204" charset="0"/>
            </a:endParaRPr>
          </a:p>
        </p:txBody>
      </p:sp>
      <p:sp>
        <p:nvSpPr>
          <p:cNvPr id="8" name="Rectangle: Rounded Corners 31">
            <a:extLst>
              <a:ext uri="{FF2B5EF4-FFF2-40B4-BE49-F238E27FC236}">
                <a16:creationId xmlns:a16="http://schemas.microsoft.com/office/drawing/2014/main" id="{A53077BC-6206-49CC-8319-3D0DDD0BF247}"/>
              </a:ext>
            </a:extLst>
          </p:cNvPr>
          <p:cNvSpPr/>
          <p:nvPr/>
        </p:nvSpPr>
        <p:spPr>
          <a:xfrm>
            <a:off x="844165" y="1276853"/>
            <a:ext cx="6914379" cy="290413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32">
            <a:extLst>
              <a:ext uri="{FF2B5EF4-FFF2-40B4-BE49-F238E27FC236}">
                <a16:creationId xmlns:a16="http://schemas.microsoft.com/office/drawing/2014/main" id="{278A022E-0D17-4B9D-A392-DCCB402B7CCF}"/>
              </a:ext>
            </a:extLst>
          </p:cNvPr>
          <p:cNvSpPr/>
          <p:nvPr/>
        </p:nvSpPr>
        <p:spPr>
          <a:xfrm>
            <a:off x="-425303" y="1777007"/>
            <a:ext cx="9454921" cy="45719"/>
          </a:xfrm>
          <a:prstGeom prst="mathMinus">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341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80">
                                          <p:stCondLst>
                                            <p:cond delay="0"/>
                                          </p:stCondLst>
                                        </p:cTn>
                                        <p:tgtEl>
                                          <p:spTgt spid="27"/>
                                        </p:tgtEl>
                                      </p:cBhvr>
                                    </p:animEffect>
                                    <p:anim calcmode="lin" valueType="num">
                                      <p:cBhvr>
                                        <p:cTn id="1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1" dur="26">
                                          <p:stCondLst>
                                            <p:cond delay="650"/>
                                          </p:stCondLst>
                                        </p:cTn>
                                        <p:tgtEl>
                                          <p:spTgt spid="27"/>
                                        </p:tgtEl>
                                      </p:cBhvr>
                                      <p:to x="100000" y="60000"/>
                                    </p:animScale>
                                    <p:animScale>
                                      <p:cBhvr>
                                        <p:cTn id="22" dur="166" decel="50000">
                                          <p:stCondLst>
                                            <p:cond delay="676"/>
                                          </p:stCondLst>
                                        </p:cTn>
                                        <p:tgtEl>
                                          <p:spTgt spid="27"/>
                                        </p:tgtEl>
                                      </p:cBhvr>
                                      <p:to x="100000" y="100000"/>
                                    </p:animScale>
                                    <p:animScale>
                                      <p:cBhvr>
                                        <p:cTn id="23" dur="26">
                                          <p:stCondLst>
                                            <p:cond delay="1312"/>
                                          </p:stCondLst>
                                        </p:cTn>
                                        <p:tgtEl>
                                          <p:spTgt spid="27"/>
                                        </p:tgtEl>
                                      </p:cBhvr>
                                      <p:to x="100000" y="80000"/>
                                    </p:animScale>
                                    <p:animScale>
                                      <p:cBhvr>
                                        <p:cTn id="24" dur="166" decel="50000">
                                          <p:stCondLst>
                                            <p:cond delay="1338"/>
                                          </p:stCondLst>
                                        </p:cTn>
                                        <p:tgtEl>
                                          <p:spTgt spid="27"/>
                                        </p:tgtEl>
                                      </p:cBhvr>
                                      <p:to x="100000" y="100000"/>
                                    </p:animScale>
                                    <p:animScale>
                                      <p:cBhvr>
                                        <p:cTn id="25" dur="26">
                                          <p:stCondLst>
                                            <p:cond delay="1642"/>
                                          </p:stCondLst>
                                        </p:cTn>
                                        <p:tgtEl>
                                          <p:spTgt spid="27"/>
                                        </p:tgtEl>
                                      </p:cBhvr>
                                      <p:to x="100000" y="90000"/>
                                    </p:animScale>
                                    <p:animScale>
                                      <p:cBhvr>
                                        <p:cTn id="26" dur="166" decel="50000">
                                          <p:stCondLst>
                                            <p:cond delay="1668"/>
                                          </p:stCondLst>
                                        </p:cTn>
                                        <p:tgtEl>
                                          <p:spTgt spid="27"/>
                                        </p:tgtEl>
                                      </p:cBhvr>
                                      <p:to x="100000" y="100000"/>
                                    </p:animScale>
                                    <p:animScale>
                                      <p:cBhvr>
                                        <p:cTn id="27" dur="26">
                                          <p:stCondLst>
                                            <p:cond delay="1808"/>
                                          </p:stCondLst>
                                        </p:cTn>
                                        <p:tgtEl>
                                          <p:spTgt spid="27"/>
                                        </p:tgtEl>
                                      </p:cBhvr>
                                      <p:to x="100000" y="95000"/>
                                    </p:animScale>
                                    <p:animScale>
                                      <p:cBhvr>
                                        <p:cTn id="28" dur="166" decel="50000">
                                          <p:stCondLst>
                                            <p:cond delay="1834"/>
                                          </p:stCondLst>
                                        </p:cTn>
                                        <p:tgtEl>
                                          <p:spTgt spid="27"/>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2000"/>
                                        <p:tgtEl>
                                          <p:spTgt spid="28"/>
                                        </p:tgtEl>
                                      </p:cBhvr>
                                    </p:animEffect>
                                    <p:anim calcmode="lin" valueType="num">
                                      <p:cBhvr>
                                        <p:cTn id="34" dur="2000" fill="hold"/>
                                        <p:tgtEl>
                                          <p:spTgt spid="28"/>
                                        </p:tgtEl>
                                        <p:attrNameLst>
                                          <p:attrName>ppt_w</p:attrName>
                                        </p:attrNameLst>
                                      </p:cBhvr>
                                      <p:tavLst>
                                        <p:tav tm="0" fmla="#ppt_w*sin(2.5*pi*$)">
                                          <p:val>
                                            <p:fltVal val="0"/>
                                          </p:val>
                                        </p:tav>
                                        <p:tav tm="100000">
                                          <p:val>
                                            <p:fltVal val="1"/>
                                          </p:val>
                                        </p:tav>
                                      </p:tavLst>
                                    </p:anim>
                                    <p:anim calcmode="lin" valueType="num">
                                      <p:cBhvr>
                                        <p:cTn id="35" dur="200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d46f07f788_0_9"/>
          <p:cNvSpPr txBox="1">
            <a:spLocks noGrp="1"/>
          </p:cNvSpPr>
          <p:nvPr>
            <p:ph type="title"/>
          </p:nvPr>
        </p:nvSpPr>
        <p:spPr>
          <a:xfrm>
            <a:off x="806048" y="893101"/>
            <a:ext cx="170388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a:latin typeface="Nunito"/>
                <a:ea typeface="Nunito"/>
                <a:cs typeface="Nunito"/>
                <a:sym typeface="Nunito"/>
              </a:rPr>
              <a:t>Giao </a:t>
            </a:r>
            <a:r>
              <a:rPr lang="en-US" sz="3000" dirty="0" err="1">
                <a:latin typeface="Nunito"/>
                <a:ea typeface="Nunito"/>
                <a:cs typeface="Nunito"/>
                <a:sym typeface="Nunito"/>
              </a:rPr>
              <a:t>tiếp</a:t>
            </a:r>
            <a:endParaRPr sz="3000" dirty="0">
              <a:latin typeface="Nunito"/>
              <a:ea typeface="Nunito"/>
              <a:cs typeface="Nunito"/>
              <a:sym typeface="Nunito"/>
            </a:endParaRPr>
          </a:p>
        </p:txBody>
      </p:sp>
      <p:sp>
        <p:nvSpPr>
          <p:cNvPr id="363" name="Google Shape;363;gd46f07f788_0_9"/>
          <p:cNvSpPr txBox="1">
            <a:spLocks noGrp="1"/>
          </p:cNvSpPr>
          <p:nvPr>
            <p:ph type="body" idx="1"/>
          </p:nvPr>
        </p:nvSpPr>
        <p:spPr>
          <a:xfrm>
            <a:off x="715926" y="1552352"/>
            <a:ext cx="7215962" cy="2995647"/>
          </a:xfrm>
          <a:prstGeom prst="rect">
            <a:avLst/>
          </a:prstGeom>
          <a:noFill/>
          <a:ln>
            <a:noFill/>
          </a:ln>
        </p:spPr>
        <p:txBody>
          <a:bodyPr spcFirstLastPara="1" wrap="square" lIns="0" tIns="0" rIns="0" bIns="0" anchor="t" anchorCtr="0">
            <a:noAutofit/>
          </a:bodyPr>
          <a:lstStyle/>
          <a:p>
            <a:pPr marL="101600" lvl="0" indent="0" algn="just" rtl="0">
              <a:spcBef>
                <a:spcPts val="1200"/>
              </a:spcBef>
              <a:spcAft>
                <a:spcPts val="1200"/>
              </a:spcAft>
              <a:buNone/>
            </a:pPr>
            <a:r>
              <a:rPr lang="en-US" dirty="0">
                <a:solidFill>
                  <a:srgbClr val="000000"/>
                </a:solidFill>
              </a:rPr>
              <a:t>Khi </a:t>
            </a:r>
            <a:r>
              <a:rPr lang="en-US" dirty="0" err="1">
                <a:solidFill>
                  <a:srgbClr val="000000"/>
                </a:solidFill>
              </a:rPr>
              <a:t>việc</a:t>
            </a:r>
            <a:r>
              <a:rPr lang="en-US" dirty="0">
                <a:solidFill>
                  <a:srgbClr val="000000"/>
                </a:solidFill>
              </a:rPr>
              <a:t> </a:t>
            </a:r>
            <a:r>
              <a:rPr lang="en-US" dirty="0" err="1">
                <a:solidFill>
                  <a:srgbClr val="000000"/>
                </a:solidFill>
              </a:rPr>
              <a:t>giao</a:t>
            </a:r>
            <a:r>
              <a:rPr lang="en-US" dirty="0">
                <a:solidFill>
                  <a:srgbClr val="000000"/>
                </a:solidFill>
              </a:rPr>
              <a:t> </a:t>
            </a:r>
            <a:r>
              <a:rPr lang="en-US" dirty="0" err="1">
                <a:solidFill>
                  <a:srgbClr val="000000"/>
                </a:solidFill>
              </a:rPr>
              <a:t>tiếp</a:t>
            </a:r>
            <a:r>
              <a:rPr lang="en-US" dirty="0">
                <a:solidFill>
                  <a:srgbClr val="000000"/>
                </a:solidFill>
              </a:rPr>
              <a:t> </a:t>
            </a:r>
            <a:r>
              <a:rPr lang="en-US" dirty="0" err="1">
                <a:solidFill>
                  <a:srgbClr val="000000"/>
                </a:solidFill>
              </a:rPr>
              <a:t>trở</a:t>
            </a:r>
            <a:r>
              <a:rPr lang="en-US" dirty="0">
                <a:solidFill>
                  <a:srgbClr val="000000"/>
                </a:solidFill>
              </a:rPr>
              <a:t> </a:t>
            </a:r>
            <a:r>
              <a:rPr lang="en-US" dirty="0" err="1">
                <a:solidFill>
                  <a:srgbClr val="000000"/>
                </a:solidFill>
              </a:rPr>
              <a:t>thành</a:t>
            </a:r>
            <a:r>
              <a:rPr lang="en-US" dirty="0">
                <a:solidFill>
                  <a:srgbClr val="000000"/>
                </a:solidFill>
              </a:rPr>
              <a:t> </a:t>
            </a:r>
            <a:r>
              <a:rPr lang="en-US" dirty="0" err="1">
                <a:solidFill>
                  <a:srgbClr val="000000"/>
                </a:solidFill>
              </a:rPr>
              <a:t>mục</a:t>
            </a:r>
            <a:r>
              <a:rPr lang="en-US" dirty="0">
                <a:solidFill>
                  <a:srgbClr val="000000"/>
                </a:solidFill>
              </a:rPr>
              <a:t> </a:t>
            </a:r>
            <a:r>
              <a:rPr lang="en-US" dirty="0" err="1">
                <a:solidFill>
                  <a:srgbClr val="000000"/>
                </a:solidFill>
              </a:rPr>
              <a:t>tiêu</a:t>
            </a:r>
            <a:r>
              <a:rPr lang="en-US" dirty="0">
                <a:solidFill>
                  <a:srgbClr val="000000"/>
                </a:solidFill>
              </a:rPr>
              <a:t> </a:t>
            </a:r>
            <a:r>
              <a:rPr lang="en-US" dirty="0" err="1">
                <a:solidFill>
                  <a:srgbClr val="000000"/>
                </a:solidFill>
              </a:rPr>
              <a:t>hướng</a:t>
            </a:r>
            <a:r>
              <a:rPr lang="en-US" dirty="0">
                <a:solidFill>
                  <a:srgbClr val="000000"/>
                </a:solidFill>
              </a:rPr>
              <a:t> </a:t>
            </a:r>
            <a:r>
              <a:rPr lang="en-US" dirty="0" err="1">
                <a:solidFill>
                  <a:srgbClr val="000000"/>
                </a:solidFill>
              </a:rPr>
              <a:t>đến</a:t>
            </a:r>
            <a:r>
              <a:rPr lang="en-US" dirty="0">
                <a:solidFill>
                  <a:srgbClr val="000000"/>
                </a:solidFill>
              </a:rPr>
              <a:t>, </a:t>
            </a:r>
            <a:r>
              <a:rPr lang="en-US" dirty="0" err="1">
                <a:solidFill>
                  <a:srgbClr val="000000"/>
                </a:solidFill>
              </a:rPr>
              <a:t>các</a:t>
            </a:r>
            <a:r>
              <a:rPr lang="en-US" dirty="0">
                <a:solidFill>
                  <a:srgbClr val="000000"/>
                </a:solidFill>
              </a:rPr>
              <a:t> </a:t>
            </a:r>
            <a:r>
              <a:rPr lang="en-US" dirty="0" err="1">
                <a:solidFill>
                  <a:srgbClr val="000000"/>
                </a:solidFill>
              </a:rPr>
              <a:t>biểu</a:t>
            </a:r>
            <a:r>
              <a:rPr lang="en-US" dirty="0">
                <a:solidFill>
                  <a:srgbClr val="000000"/>
                </a:solidFill>
              </a:rPr>
              <a:t> </a:t>
            </a:r>
            <a:r>
              <a:rPr lang="en-US" dirty="0" err="1">
                <a:solidFill>
                  <a:srgbClr val="000000"/>
                </a:solidFill>
              </a:rPr>
              <a:t>đồ</a:t>
            </a:r>
            <a:r>
              <a:rPr lang="en-US" dirty="0">
                <a:solidFill>
                  <a:srgbClr val="000000"/>
                </a:solidFill>
              </a:rPr>
              <a:t> </a:t>
            </a:r>
            <a:r>
              <a:rPr lang="en-US" dirty="0" err="1">
                <a:solidFill>
                  <a:srgbClr val="000000"/>
                </a:solidFill>
              </a:rPr>
              <a:t>sẽ</a:t>
            </a:r>
            <a:r>
              <a:rPr lang="en-US" dirty="0">
                <a:solidFill>
                  <a:srgbClr val="000000"/>
                </a:solidFill>
              </a:rPr>
              <a:t> </a:t>
            </a:r>
            <a:r>
              <a:rPr lang="en-US" dirty="0" err="1">
                <a:solidFill>
                  <a:srgbClr val="000000"/>
                </a:solidFill>
              </a:rPr>
              <a:t>là</a:t>
            </a:r>
            <a:r>
              <a:rPr lang="en-US" dirty="0">
                <a:solidFill>
                  <a:srgbClr val="000000"/>
                </a:solidFill>
              </a:rPr>
              <a:t> </a:t>
            </a:r>
            <a:r>
              <a:rPr lang="en-US" dirty="0" err="1">
                <a:solidFill>
                  <a:srgbClr val="000000"/>
                </a:solidFill>
              </a:rPr>
              <a:t>công</a:t>
            </a:r>
            <a:r>
              <a:rPr lang="en-US" dirty="0">
                <a:solidFill>
                  <a:srgbClr val="000000"/>
                </a:solidFill>
              </a:rPr>
              <a:t> </a:t>
            </a:r>
            <a:r>
              <a:rPr lang="en-US" dirty="0" err="1">
                <a:solidFill>
                  <a:srgbClr val="000000"/>
                </a:solidFill>
              </a:rPr>
              <a:t>cụ</a:t>
            </a:r>
            <a:r>
              <a:rPr lang="en-US" dirty="0">
                <a:solidFill>
                  <a:srgbClr val="000000"/>
                </a:solidFill>
              </a:rPr>
              <a:t> ở </a:t>
            </a:r>
            <a:r>
              <a:rPr lang="en-US" dirty="0" err="1">
                <a:solidFill>
                  <a:srgbClr val="000000"/>
                </a:solidFill>
              </a:rPr>
              <a:t>giữa</a:t>
            </a:r>
            <a:r>
              <a:rPr lang="en-US" dirty="0">
                <a:solidFill>
                  <a:srgbClr val="000000"/>
                </a:solidFill>
              </a:rPr>
              <a:t>. </a:t>
            </a:r>
            <a:r>
              <a:rPr lang="en-US" dirty="0" err="1">
                <a:solidFill>
                  <a:srgbClr val="000000"/>
                </a:solidFill>
              </a:rPr>
              <a:t>Các</a:t>
            </a:r>
            <a:r>
              <a:rPr lang="en-US" dirty="0">
                <a:solidFill>
                  <a:srgbClr val="000000"/>
                </a:solidFill>
              </a:rPr>
              <a:t> </a:t>
            </a:r>
            <a:r>
              <a:rPr lang="en-US" dirty="0" err="1">
                <a:solidFill>
                  <a:srgbClr val="000000"/>
                </a:solidFill>
              </a:rPr>
              <a:t>công</a:t>
            </a:r>
            <a:r>
              <a:rPr lang="en-US" dirty="0">
                <a:solidFill>
                  <a:srgbClr val="000000"/>
                </a:solidFill>
              </a:rPr>
              <a:t> </a:t>
            </a:r>
            <a:r>
              <a:rPr lang="en-US" dirty="0" err="1">
                <a:solidFill>
                  <a:srgbClr val="000000"/>
                </a:solidFill>
              </a:rPr>
              <a:t>cụ</a:t>
            </a:r>
            <a:r>
              <a:rPr lang="en-US" dirty="0">
                <a:solidFill>
                  <a:srgbClr val="000000"/>
                </a:solidFill>
              </a:rPr>
              <a:t> </a:t>
            </a:r>
            <a:r>
              <a:rPr lang="en-US" dirty="0" err="1">
                <a:solidFill>
                  <a:srgbClr val="000000"/>
                </a:solidFill>
              </a:rPr>
              <a:t>chuyển</a:t>
            </a:r>
            <a:r>
              <a:rPr lang="en-US" dirty="0">
                <a:solidFill>
                  <a:srgbClr val="000000"/>
                </a:solidFill>
              </a:rPr>
              <a:t> </a:t>
            </a:r>
            <a:r>
              <a:rPr lang="en-US" dirty="0" err="1">
                <a:solidFill>
                  <a:srgbClr val="000000"/>
                </a:solidFill>
              </a:rPr>
              <a:t>đổi</a:t>
            </a:r>
            <a:r>
              <a:rPr lang="en-US" dirty="0">
                <a:solidFill>
                  <a:srgbClr val="000000"/>
                </a:solidFill>
              </a:rPr>
              <a:t> </a:t>
            </a:r>
            <a:r>
              <a:rPr lang="en-US" dirty="0" err="1">
                <a:solidFill>
                  <a:srgbClr val="000000"/>
                </a:solidFill>
              </a:rPr>
              <a:t>tự</a:t>
            </a:r>
            <a:r>
              <a:rPr lang="en-US" dirty="0">
                <a:solidFill>
                  <a:srgbClr val="000000"/>
                </a:solidFill>
              </a:rPr>
              <a:t> </a:t>
            </a:r>
            <a:r>
              <a:rPr lang="en-US" dirty="0" err="1">
                <a:solidFill>
                  <a:srgbClr val="000000"/>
                </a:solidFill>
              </a:rPr>
              <a:t>động</a:t>
            </a:r>
            <a:r>
              <a:rPr lang="en-US" dirty="0">
                <a:solidFill>
                  <a:srgbClr val="000000"/>
                </a:solidFill>
              </a:rPr>
              <a:t> </a:t>
            </a:r>
            <a:r>
              <a:rPr lang="en-US" dirty="0" err="1">
                <a:solidFill>
                  <a:srgbClr val="000000"/>
                </a:solidFill>
              </a:rPr>
              <a:t>hóa</a:t>
            </a:r>
            <a:r>
              <a:rPr lang="en-US" dirty="0">
                <a:solidFill>
                  <a:srgbClr val="000000"/>
                </a:solidFill>
              </a:rPr>
              <a:t> </a:t>
            </a:r>
            <a:r>
              <a:rPr lang="en-US" dirty="0" err="1">
                <a:solidFill>
                  <a:srgbClr val="000000"/>
                </a:solidFill>
              </a:rPr>
              <a:t>làm</a:t>
            </a:r>
            <a:r>
              <a:rPr lang="en-US" dirty="0">
                <a:solidFill>
                  <a:srgbClr val="000000"/>
                </a:solidFill>
              </a:rPr>
              <a:t> </a:t>
            </a:r>
            <a:r>
              <a:rPr lang="en-US" dirty="0" err="1">
                <a:solidFill>
                  <a:srgbClr val="000000"/>
                </a:solidFill>
              </a:rPr>
              <a:t>việc</a:t>
            </a:r>
            <a:r>
              <a:rPr lang="en-US" dirty="0">
                <a:solidFill>
                  <a:srgbClr val="000000"/>
                </a:solidFill>
              </a:rPr>
              <a:t> </a:t>
            </a:r>
            <a:r>
              <a:rPr lang="en-US" dirty="0" err="1">
                <a:solidFill>
                  <a:srgbClr val="000000"/>
                </a:solidFill>
              </a:rPr>
              <a:t>trên</a:t>
            </a:r>
            <a:r>
              <a:rPr lang="en-US" dirty="0">
                <a:solidFill>
                  <a:srgbClr val="000000"/>
                </a:solidFill>
              </a:rPr>
              <a:t> </a:t>
            </a:r>
            <a:r>
              <a:rPr lang="en-US" dirty="0" err="1">
                <a:solidFill>
                  <a:srgbClr val="000000"/>
                </a:solidFill>
              </a:rPr>
              <a:t>các</a:t>
            </a:r>
            <a:r>
              <a:rPr lang="en-US" dirty="0">
                <a:solidFill>
                  <a:srgbClr val="000000"/>
                </a:solidFill>
              </a:rPr>
              <a:t> </a:t>
            </a:r>
            <a:r>
              <a:rPr lang="en-US" dirty="0" err="1">
                <a:solidFill>
                  <a:srgbClr val="000000"/>
                </a:solidFill>
              </a:rPr>
              <a:t>mô</a:t>
            </a:r>
            <a:r>
              <a:rPr lang="en-US" dirty="0">
                <a:solidFill>
                  <a:srgbClr val="000000"/>
                </a:solidFill>
              </a:rPr>
              <a:t> </a:t>
            </a:r>
            <a:r>
              <a:rPr lang="en-US" dirty="0" err="1">
                <a:solidFill>
                  <a:srgbClr val="000000"/>
                </a:solidFill>
              </a:rPr>
              <a:t>hình</a:t>
            </a:r>
            <a:r>
              <a:rPr lang="en-US" dirty="0">
                <a:solidFill>
                  <a:srgbClr val="000000"/>
                </a:solidFill>
              </a:rPr>
              <a:t> </a:t>
            </a:r>
            <a:r>
              <a:rPr lang="en-US" dirty="0" err="1">
                <a:solidFill>
                  <a:srgbClr val="000000"/>
                </a:solidFill>
              </a:rPr>
              <a:t>nhưng</a:t>
            </a:r>
            <a:r>
              <a:rPr lang="en-US" dirty="0">
                <a:solidFill>
                  <a:srgbClr val="000000"/>
                </a:solidFill>
              </a:rPr>
              <a:t> con </a:t>
            </a:r>
            <a:r>
              <a:rPr lang="en-US" dirty="0" err="1">
                <a:solidFill>
                  <a:srgbClr val="000000"/>
                </a:solidFill>
              </a:rPr>
              <a:t>người</a:t>
            </a:r>
            <a:r>
              <a:rPr lang="en-US" dirty="0">
                <a:solidFill>
                  <a:srgbClr val="000000"/>
                </a:solidFill>
              </a:rPr>
              <a:t> </a:t>
            </a:r>
            <a:r>
              <a:rPr lang="en-US" dirty="0" err="1">
                <a:solidFill>
                  <a:srgbClr val="000000"/>
                </a:solidFill>
              </a:rPr>
              <a:t>lại</a:t>
            </a:r>
            <a:r>
              <a:rPr lang="en-US" dirty="0">
                <a:solidFill>
                  <a:srgbClr val="000000"/>
                </a:solidFill>
              </a:rPr>
              <a:t> </a:t>
            </a:r>
            <a:r>
              <a:rPr lang="en-US" dirty="0" err="1">
                <a:solidFill>
                  <a:srgbClr val="000000"/>
                </a:solidFill>
              </a:rPr>
              <a:t>sử</a:t>
            </a:r>
            <a:r>
              <a:rPr lang="en-US" dirty="0">
                <a:solidFill>
                  <a:srgbClr val="000000"/>
                </a:solidFill>
              </a:rPr>
              <a:t> </a:t>
            </a:r>
            <a:r>
              <a:rPr lang="en-US" dirty="0" err="1">
                <a:solidFill>
                  <a:srgbClr val="000000"/>
                </a:solidFill>
              </a:rPr>
              <a:t>dụng</a:t>
            </a:r>
            <a:r>
              <a:rPr lang="en-US" dirty="0">
                <a:solidFill>
                  <a:srgbClr val="000000"/>
                </a:solidFill>
              </a:rPr>
              <a:t> </a:t>
            </a:r>
            <a:r>
              <a:rPr lang="en-US" dirty="0" err="1">
                <a:solidFill>
                  <a:srgbClr val="000000"/>
                </a:solidFill>
              </a:rPr>
              <a:t>các</a:t>
            </a:r>
            <a:r>
              <a:rPr lang="en-US" dirty="0">
                <a:solidFill>
                  <a:srgbClr val="000000"/>
                </a:solidFill>
              </a:rPr>
              <a:t> </a:t>
            </a:r>
            <a:r>
              <a:rPr lang="en-US" dirty="0" err="1">
                <a:solidFill>
                  <a:srgbClr val="000000"/>
                </a:solidFill>
              </a:rPr>
              <a:t>biểu</a:t>
            </a:r>
            <a:r>
              <a:rPr lang="en-US" dirty="0">
                <a:solidFill>
                  <a:srgbClr val="000000"/>
                </a:solidFill>
              </a:rPr>
              <a:t> </a:t>
            </a:r>
            <a:r>
              <a:rPr lang="en-US" dirty="0" err="1">
                <a:solidFill>
                  <a:srgbClr val="000000"/>
                </a:solidFill>
              </a:rPr>
              <a:t>đồ</a:t>
            </a:r>
            <a:r>
              <a:rPr lang="en-US" dirty="0">
                <a:solidFill>
                  <a:srgbClr val="000000"/>
                </a:solidFill>
              </a:rPr>
              <a:t> </a:t>
            </a:r>
            <a:r>
              <a:rPr lang="en-US" dirty="0" err="1">
                <a:solidFill>
                  <a:srgbClr val="000000"/>
                </a:solidFill>
              </a:rPr>
              <a:t>này.Lúc</a:t>
            </a:r>
            <a:r>
              <a:rPr lang="en-US" dirty="0">
                <a:solidFill>
                  <a:srgbClr val="000000"/>
                </a:solidFill>
              </a:rPr>
              <a:t> </a:t>
            </a:r>
            <a:r>
              <a:rPr lang="en-US" dirty="0" err="1">
                <a:solidFill>
                  <a:srgbClr val="000000"/>
                </a:solidFill>
              </a:rPr>
              <a:t>này</a:t>
            </a:r>
            <a:r>
              <a:rPr lang="en-US" dirty="0">
                <a:solidFill>
                  <a:srgbClr val="000000"/>
                </a:solidFill>
              </a:rPr>
              <a:t>, </a:t>
            </a:r>
            <a:r>
              <a:rPr lang="en-US" dirty="0" err="1">
                <a:solidFill>
                  <a:srgbClr val="000000"/>
                </a:solidFill>
              </a:rPr>
              <a:t>các</a:t>
            </a:r>
            <a:r>
              <a:rPr lang="en-US" dirty="0">
                <a:solidFill>
                  <a:srgbClr val="000000"/>
                </a:solidFill>
              </a:rPr>
              <a:t> </a:t>
            </a:r>
            <a:r>
              <a:rPr lang="en-US" dirty="0" err="1">
                <a:solidFill>
                  <a:srgbClr val="000000"/>
                </a:solidFill>
              </a:rPr>
              <a:t>biểu</a:t>
            </a:r>
            <a:r>
              <a:rPr lang="en-US" dirty="0">
                <a:solidFill>
                  <a:srgbClr val="000000"/>
                </a:solidFill>
              </a:rPr>
              <a:t> </a:t>
            </a:r>
            <a:r>
              <a:rPr lang="en-US" dirty="0" err="1">
                <a:solidFill>
                  <a:srgbClr val="000000"/>
                </a:solidFill>
              </a:rPr>
              <a:t>đồ</a:t>
            </a:r>
            <a:r>
              <a:rPr lang="en-US" dirty="0">
                <a:solidFill>
                  <a:srgbClr val="000000"/>
                </a:solidFill>
              </a:rPr>
              <a:t> </a:t>
            </a:r>
            <a:r>
              <a:rPr lang="en-US" dirty="0" err="1">
                <a:solidFill>
                  <a:srgbClr val="000000"/>
                </a:solidFill>
              </a:rPr>
              <a:t>sẽ</a:t>
            </a:r>
            <a:r>
              <a:rPr lang="en-US" dirty="0">
                <a:solidFill>
                  <a:srgbClr val="000000"/>
                </a:solidFill>
              </a:rPr>
              <a:t> </a:t>
            </a:r>
            <a:r>
              <a:rPr lang="en-US" dirty="0" err="1">
                <a:solidFill>
                  <a:srgbClr val="000000"/>
                </a:solidFill>
              </a:rPr>
              <a:t>không</a:t>
            </a:r>
            <a:r>
              <a:rPr lang="en-US" dirty="0">
                <a:solidFill>
                  <a:srgbClr val="000000"/>
                </a:solidFill>
              </a:rPr>
              <a:t> </a:t>
            </a:r>
            <a:r>
              <a:rPr lang="en-US" dirty="0" err="1">
                <a:solidFill>
                  <a:srgbClr val="000000"/>
                </a:solidFill>
              </a:rPr>
              <a:t>cần</a:t>
            </a:r>
            <a:r>
              <a:rPr lang="en-US" dirty="0">
                <a:solidFill>
                  <a:srgbClr val="000000"/>
                </a:solidFill>
              </a:rPr>
              <a:t> </a:t>
            </a:r>
            <a:r>
              <a:rPr lang="en-US" dirty="0" err="1">
                <a:solidFill>
                  <a:srgbClr val="000000"/>
                </a:solidFill>
              </a:rPr>
              <a:t>thiết</a:t>
            </a:r>
            <a:r>
              <a:rPr lang="en-US" dirty="0">
                <a:solidFill>
                  <a:srgbClr val="000000"/>
                </a:solidFill>
              </a:rPr>
              <a:t> </a:t>
            </a:r>
            <a:r>
              <a:rPr lang="en-US" dirty="0" err="1">
                <a:solidFill>
                  <a:srgbClr val="000000"/>
                </a:solidFill>
              </a:rPr>
              <a:t>trong</a:t>
            </a:r>
            <a:r>
              <a:rPr lang="en-US" dirty="0">
                <a:solidFill>
                  <a:srgbClr val="000000"/>
                </a:solidFill>
              </a:rPr>
              <a:t> UML </a:t>
            </a:r>
            <a:r>
              <a:rPr lang="en-US" dirty="0" err="1">
                <a:solidFill>
                  <a:srgbClr val="000000"/>
                </a:solidFill>
              </a:rPr>
              <a:t>nữa</a:t>
            </a:r>
            <a:r>
              <a:rPr lang="en-US" dirty="0">
                <a:solidFill>
                  <a:srgbClr val="000000"/>
                </a:solidFill>
              </a:rPr>
              <a:t>. </a:t>
            </a:r>
            <a:r>
              <a:rPr lang="en-US" dirty="0" err="1">
                <a:solidFill>
                  <a:srgbClr val="000000"/>
                </a:solidFill>
              </a:rPr>
              <a:t>Nếu</a:t>
            </a:r>
            <a:r>
              <a:rPr lang="en-US" dirty="0">
                <a:solidFill>
                  <a:srgbClr val="000000"/>
                </a:solidFill>
              </a:rPr>
              <a:t> </a:t>
            </a:r>
            <a:r>
              <a:rPr lang="en-US" dirty="0" err="1">
                <a:solidFill>
                  <a:srgbClr val="000000"/>
                </a:solidFill>
              </a:rPr>
              <a:t>trong</a:t>
            </a:r>
            <a:r>
              <a:rPr lang="en-US" dirty="0">
                <a:solidFill>
                  <a:srgbClr val="000000"/>
                </a:solidFill>
              </a:rPr>
              <a:t> </a:t>
            </a:r>
            <a:r>
              <a:rPr lang="en-US" dirty="0" err="1">
                <a:solidFill>
                  <a:srgbClr val="000000"/>
                </a:solidFill>
              </a:rPr>
              <a:t>trường</a:t>
            </a:r>
            <a:r>
              <a:rPr lang="en-US" dirty="0">
                <a:solidFill>
                  <a:srgbClr val="000000"/>
                </a:solidFill>
              </a:rPr>
              <a:t> </a:t>
            </a:r>
            <a:r>
              <a:rPr lang="en-US" dirty="0" err="1">
                <a:solidFill>
                  <a:srgbClr val="000000"/>
                </a:solidFill>
              </a:rPr>
              <a:t>hợp</a:t>
            </a:r>
            <a:r>
              <a:rPr lang="en-US" dirty="0">
                <a:solidFill>
                  <a:srgbClr val="000000"/>
                </a:solidFill>
              </a:rPr>
              <a:t>, </a:t>
            </a:r>
            <a:r>
              <a:rPr lang="en-US" dirty="0" err="1">
                <a:solidFill>
                  <a:srgbClr val="000000"/>
                </a:solidFill>
              </a:rPr>
              <a:t>người</a:t>
            </a:r>
            <a:r>
              <a:rPr lang="en-US" dirty="0">
                <a:solidFill>
                  <a:srgbClr val="000000"/>
                </a:solidFill>
              </a:rPr>
              <a:t> </a:t>
            </a:r>
            <a:r>
              <a:rPr lang="en-US" dirty="0" err="1">
                <a:solidFill>
                  <a:srgbClr val="000000"/>
                </a:solidFill>
              </a:rPr>
              <a:t>khác</a:t>
            </a:r>
            <a:r>
              <a:rPr lang="en-US" dirty="0">
                <a:solidFill>
                  <a:srgbClr val="000000"/>
                </a:solidFill>
              </a:rPr>
              <a:t> </a:t>
            </a:r>
            <a:r>
              <a:rPr lang="en-US" dirty="0" err="1">
                <a:solidFill>
                  <a:srgbClr val="000000"/>
                </a:solidFill>
              </a:rPr>
              <a:t>không</a:t>
            </a:r>
            <a:r>
              <a:rPr lang="en-US" dirty="0">
                <a:solidFill>
                  <a:srgbClr val="000000"/>
                </a:solidFill>
              </a:rPr>
              <a:t> </a:t>
            </a:r>
            <a:r>
              <a:rPr lang="en-US" dirty="0" err="1">
                <a:solidFill>
                  <a:srgbClr val="000000"/>
                </a:solidFill>
              </a:rPr>
              <a:t>muốn</a:t>
            </a:r>
            <a:r>
              <a:rPr lang="en-US" dirty="0">
                <a:solidFill>
                  <a:srgbClr val="000000"/>
                </a:solidFill>
              </a:rPr>
              <a:t> ai </a:t>
            </a:r>
            <a:r>
              <a:rPr lang="en-US" dirty="0" err="1">
                <a:solidFill>
                  <a:srgbClr val="000000"/>
                </a:solidFill>
              </a:rPr>
              <a:t>đó</a:t>
            </a:r>
            <a:r>
              <a:rPr lang="en-US" dirty="0">
                <a:solidFill>
                  <a:srgbClr val="000000"/>
                </a:solidFill>
              </a:rPr>
              <a:t> </a:t>
            </a:r>
            <a:r>
              <a:rPr lang="en-US" dirty="0" err="1">
                <a:solidFill>
                  <a:srgbClr val="000000"/>
                </a:solidFill>
              </a:rPr>
              <a:t>nhìn</a:t>
            </a:r>
            <a:r>
              <a:rPr lang="en-US" dirty="0">
                <a:solidFill>
                  <a:srgbClr val="000000"/>
                </a:solidFill>
              </a:rPr>
              <a:t> </a:t>
            </a:r>
            <a:r>
              <a:rPr lang="en-US" dirty="0" err="1">
                <a:solidFill>
                  <a:srgbClr val="000000"/>
                </a:solidFill>
              </a:rPr>
              <a:t>vào</a:t>
            </a:r>
            <a:r>
              <a:rPr lang="en-US" dirty="0">
                <a:solidFill>
                  <a:srgbClr val="000000"/>
                </a:solidFill>
              </a:rPr>
              <a:t> </a:t>
            </a:r>
            <a:r>
              <a:rPr lang="en-US" dirty="0" err="1">
                <a:solidFill>
                  <a:srgbClr val="000000"/>
                </a:solidFill>
              </a:rPr>
              <a:t>công</a:t>
            </a:r>
            <a:r>
              <a:rPr lang="en-US" dirty="0">
                <a:solidFill>
                  <a:srgbClr val="000000"/>
                </a:solidFill>
              </a:rPr>
              <a:t> </a:t>
            </a:r>
            <a:r>
              <a:rPr lang="en-US" dirty="0" err="1">
                <a:solidFill>
                  <a:srgbClr val="000000"/>
                </a:solidFill>
              </a:rPr>
              <a:t>việc</a:t>
            </a:r>
            <a:r>
              <a:rPr lang="en-US" dirty="0">
                <a:solidFill>
                  <a:srgbClr val="000000"/>
                </a:solidFill>
              </a:rPr>
              <a:t> </a:t>
            </a:r>
            <a:r>
              <a:rPr lang="en-US" dirty="0" err="1">
                <a:solidFill>
                  <a:srgbClr val="000000"/>
                </a:solidFill>
              </a:rPr>
              <a:t>của</a:t>
            </a:r>
            <a:r>
              <a:rPr lang="en-US" dirty="0">
                <a:solidFill>
                  <a:srgbClr val="000000"/>
                </a:solidFill>
              </a:rPr>
              <a:t> </a:t>
            </a:r>
            <a:r>
              <a:rPr lang="en-US" dirty="0" err="1">
                <a:solidFill>
                  <a:srgbClr val="000000"/>
                </a:solidFill>
              </a:rPr>
              <a:t>họ</a:t>
            </a:r>
            <a:r>
              <a:rPr lang="en-US" dirty="0">
                <a:solidFill>
                  <a:srgbClr val="000000"/>
                </a:solidFill>
              </a:rPr>
              <a:t>, </a:t>
            </a:r>
            <a:r>
              <a:rPr lang="en-US" dirty="0" err="1">
                <a:solidFill>
                  <a:srgbClr val="000000"/>
                </a:solidFill>
              </a:rPr>
              <a:t>họ</a:t>
            </a:r>
            <a:r>
              <a:rPr lang="en-US" dirty="0">
                <a:solidFill>
                  <a:srgbClr val="000000"/>
                </a:solidFill>
              </a:rPr>
              <a:t> </a:t>
            </a:r>
            <a:r>
              <a:rPr lang="en-US" dirty="0" err="1">
                <a:solidFill>
                  <a:srgbClr val="000000"/>
                </a:solidFill>
              </a:rPr>
              <a:t>có</a:t>
            </a:r>
            <a:r>
              <a:rPr lang="en-US" dirty="0">
                <a:solidFill>
                  <a:srgbClr val="000000"/>
                </a:solidFill>
              </a:rPr>
              <a:t> </a:t>
            </a:r>
            <a:r>
              <a:rPr lang="en-US" dirty="0" err="1">
                <a:solidFill>
                  <a:srgbClr val="000000"/>
                </a:solidFill>
              </a:rPr>
              <a:t>thể</a:t>
            </a:r>
            <a:r>
              <a:rPr lang="en-US" dirty="0">
                <a:solidFill>
                  <a:srgbClr val="000000"/>
                </a:solidFill>
              </a:rPr>
              <a:t> </a:t>
            </a:r>
            <a:r>
              <a:rPr lang="en-US" dirty="0" err="1">
                <a:solidFill>
                  <a:srgbClr val="000000"/>
                </a:solidFill>
              </a:rPr>
              <a:t>xóa</a:t>
            </a:r>
            <a:r>
              <a:rPr lang="en-US" dirty="0">
                <a:solidFill>
                  <a:srgbClr val="000000"/>
                </a:solidFill>
              </a:rPr>
              <a:t> </a:t>
            </a:r>
            <a:r>
              <a:rPr lang="en-US" dirty="0" err="1">
                <a:solidFill>
                  <a:srgbClr val="000000"/>
                </a:solidFill>
              </a:rPr>
              <a:t>các</a:t>
            </a:r>
            <a:r>
              <a:rPr lang="en-US" dirty="0">
                <a:solidFill>
                  <a:srgbClr val="000000"/>
                </a:solidFill>
              </a:rPr>
              <a:t> </a:t>
            </a:r>
            <a:r>
              <a:rPr lang="en-US" dirty="0" err="1">
                <a:solidFill>
                  <a:srgbClr val="000000"/>
                </a:solidFill>
              </a:rPr>
              <a:t>biểu</a:t>
            </a:r>
            <a:r>
              <a:rPr lang="en-US" dirty="0">
                <a:solidFill>
                  <a:srgbClr val="000000"/>
                </a:solidFill>
              </a:rPr>
              <a:t> </a:t>
            </a:r>
            <a:r>
              <a:rPr lang="en-US" dirty="0" err="1">
                <a:solidFill>
                  <a:srgbClr val="000000"/>
                </a:solidFill>
              </a:rPr>
              <a:t>đồ</a:t>
            </a:r>
            <a:r>
              <a:rPr lang="en-US" dirty="0">
                <a:solidFill>
                  <a:srgbClr val="000000"/>
                </a:solidFill>
              </a:rPr>
              <a:t>, </a:t>
            </a:r>
            <a:r>
              <a:rPr lang="en-US" dirty="0" err="1">
                <a:solidFill>
                  <a:srgbClr val="000000"/>
                </a:solidFill>
              </a:rPr>
              <a:t>chỉ</a:t>
            </a:r>
            <a:r>
              <a:rPr lang="en-US" dirty="0">
                <a:solidFill>
                  <a:srgbClr val="000000"/>
                </a:solidFill>
              </a:rPr>
              <a:t> </a:t>
            </a:r>
            <a:r>
              <a:rPr lang="en-US" dirty="0" err="1">
                <a:solidFill>
                  <a:srgbClr val="000000"/>
                </a:solidFill>
              </a:rPr>
              <a:t>để</a:t>
            </a:r>
            <a:r>
              <a:rPr lang="en-US" dirty="0">
                <a:solidFill>
                  <a:srgbClr val="000000"/>
                </a:solidFill>
              </a:rPr>
              <a:t> </a:t>
            </a:r>
            <a:r>
              <a:rPr lang="en-US" dirty="0" err="1">
                <a:solidFill>
                  <a:srgbClr val="000000"/>
                </a:solidFill>
              </a:rPr>
              <a:t>lại</a:t>
            </a:r>
            <a:r>
              <a:rPr lang="en-US" dirty="0">
                <a:solidFill>
                  <a:srgbClr val="000000"/>
                </a:solidFill>
              </a:rPr>
              <a:t> </a:t>
            </a:r>
            <a:r>
              <a:rPr lang="en-US" dirty="0" err="1">
                <a:solidFill>
                  <a:srgbClr val="000000"/>
                </a:solidFill>
              </a:rPr>
              <a:t>mô</a:t>
            </a:r>
            <a:r>
              <a:rPr lang="en-US" dirty="0">
                <a:solidFill>
                  <a:srgbClr val="000000"/>
                </a:solidFill>
              </a:rPr>
              <a:t> </a:t>
            </a:r>
            <a:r>
              <a:rPr lang="en-US" dirty="0" err="1">
                <a:solidFill>
                  <a:srgbClr val="000000"/>
                </a:solidFill>
              </a:rPr>
              <a:t>hình</a:t>
            </a:r>
            <a:r>
              <a:rPr lang="en-US" dirty="0">
                <a:solidFill>
                  <a:srgbClr val="000000"/>
                </a:solidFill>
              </a:rPr>
              <a:t> </a:t>
            </a:r>
            <a:r>
              <a:rPr lang="en-US" dirty="0" err="1">
                <a:solidFill>
                  <a:srgbClr val="000000"/>
                </a:solidFill>
              </a:rPr>
              <a:t>cơ</a:t>
            </a:r>
            <a:r>
              <a:rPr lang="en-US" dirty="0">
                <a:solidFill>
                  <a:srgbClr val="000000"/>
                </a:solidFill>
              </a:rPr>
              <a:t> </a:t>
            </a:r>
            <a:r>
              <a:rPr lang="en-US" dirty="0" err="1">
                <a:solidFill>
                  <a:srgbClr val="000000"/>
                </a:solidFill>
              </a:rPr>
              <a:t>bản</a:t>
            </a:r>
            <a:r>
              <a:rPr lang="en-US" dirty="0">
                <a:solidFill>
                  <a:srgbClr val="000000"/>
                </a:solidFill>
              </a:rPr>
              <a:t> </a:t>
            </a:r>
            <a:r>
              <a:rPr lang="en-US" dirty="0" err="1">
                <a:solidFill>
                  <a:srgbClr val="000000"/>
                </a:solidFill>
              </a:rPr>
              <a:t>còn</a:t>
            </a:r>
            <a:r>
              <a:rPr lang="en-US" dirty="0">
                <a:solidFill>
                  <a:srgbClr val="000000"/>
                </a:solidFill>
              </a:rPr>
              <a:t> </a:t>
            </a:r>
            <a:r>
              <a:rPr lang="en-US" dirty="0" err="1">
                <a:solidFill>
                  <a:srgbClr val="000000"/>
                </a:solidFill>
              </a:rPr>
              <a:t>nguyên</a:t>
            </a:r>
            <a:r>
              <a:rPr lang="en-US" dirty="0">
                <a:solidFill>
                  <a:srgbClr val="000000"/>
                </a:solidFill>
              </a:rPr>
              <a:t> </a:t>
            </a:r>
            <a:r>
              <a:rPr lang="en-US" dirty="0" err="1">
                <a:solidFill>
                  <a:srgbClr val="000000"/>
                </a:solidFill>
              </a:rPr>
              <a:t>vẹn</a:t>
            </a:r>
            <a:r>
              <a:rPr lang="en-US" dirty="0">
                <a:solidFill>
                  <a:srgbClr val="000000"/>
                </a:solidFill>
              </a:rPr>
              <a:t>. </a:t>
            </a:r>
            <a:r>
              <a:rPr lang="en-US" dirty="0" err="1">
                <a:solidFill>
                  <a:srgbClr val="000000"/>
                </a:solidFill>
              </a:rPr>
              <a:t>Biểu</a:t>
            </a:r>
            <a:r>
              <a:rPr lang="en-US" dirty="0">
                <a:solidFill>
                  <a:srgbClr val="000000"/>
                </a:solidFill>
              </a:rPr>
              <a:t> </a:t>
            </a:r>
            <a:r>
              <a:rPr lang="en-US" dirty="0" err="1">
                <a:solidFill>
                  <a:srgbClr val="000000"/>
                </a:solidFill>
              </a:rPr>
              <a:t>đồ</a:t>
            </a:r>
            <a:r>
              <a:rPr lang="en-US" dirty="0">
                <a:solidFill>
                  <a:srgbClr val="000000"/>
                </a:solidFill>
              </a:rPr>
              <a:t> </a:t>
            </a:r>
            <a:r>
              <a:rPr lang="en-US" dirty="0" err="1">
                <a:solidFill>
                  <a:srgbClr val="000000"/>
                </a:solidFill>
              </a:rPr>
              <a:t>thực</a:t>
            </a:r>
            <a:r>
              <a:rPr lang="en-US" dirty="0">
                <a:solidFill>
                  <a:srgbClr val="000000"/>
                </a:solidFill>
              </a:rPr>
              <a:t> </a:t>
            </a:r>
            <a:r>
              <a:rPr lang="en-US" dirty="0" err="1">
                <a:solidFill>
                  <a:srgbClr val="000000"/>
                </a:solidFill>
              </a:rPr>
              <a:t>chất</a:t>
            </a:r>
            <a:r>
              <a:rPr lang="en-US" dirty="0">
                <a:solidFill>
                  <a:srgbClr val="000000"/>
                </a:solidFill>
              </a:rPr>
              <a:t> </a:t>
            </a:r>
            <a:r>
              <a:rPr lang="en-US" dirty="0" err="1">
                <a:solidFill>
                  <a:srgbClr val="000000"/>
                </a:solidFill>
              </a:rPr>
              <a:t>là</a:t>
            </a:r>
            <a:r>
              <a:rPr lang="en-US" dirty="0">
                <a:solidFill>
                  <a:srgbClr val="000000"/>
                </a:solidFill>
              </a:rPr>
              <a:t> </a:t>
            </a:r>
            <a:r>
              <a:rPr lang="en-US" dirty="0" err="1">
                <a:solidFill>
                  <a:srgbClr val="000000"/>
                </a:solidFill>
              </a:rPr>
              <a:t>cái</a:t>
            </a:r>
            <a:r>
              <a:rPr lang="en-US" dirty="0">
                <a:solidFill>
                  <a:srgbClr val="000000"/>
                </a:solidFill>
              </a:rPr>
              <a:t> </a:t>
            </a:r>
            <a:r>
              <a:rPr lang="en-US" dirty="0" err="1">
                <a:solidFill>
                  <a:srgbClr val="000000"/>
                </a:solidFill>
              </a:rPr>
              <a:t>nhìn</a:t>
            </a:r>
            <a:r>
              <a:rPr lang="en-US" dirty="0">
                <a:solidFill>
                  <a:srgbClr val="000000"/>
                </a:solidFill>
              </a:rPr>
              <a:t> </a:t>
            </a:r>
            <a:r>
              <a:rPr lang="en-US" dirty="0" err="1">
                <a:solidFill>
                  <a:srgbClr val="000000"/>
                </a:solidFill>
              </a:rPr>
              <a:t>vào</a:t>
            </a:r>
            <a:r>
              <a:rPr lang="en-US" dirty="0">
                <a:solidFill>
                  <a:srgbClr val="000000"/>
                </a:solidFill>
              </a:rPr>
              <a:t> </a:t>
            </a:r>
            <a:r>
              <a:rPr lang="en-US" dirty="0" err="1">
                <a:solidFill>
                  <a:srgbClr val="000000"/>
                </a:solidFill>
              </a:rPr>
              <a:t>mô</a:t>
            </a:r>
            <a:r>
              <a:rPr lang="en-US" dirty="0">
                <a:solidFill>
                  <a:srgbClr val="000000"/>
                </a:solidFill>
              </a:rPr>
              <a:t> </a:t>
            </a:r>
            <a:r>
              <a:rPr lang="en-US" dirty="0" err="1">
                <a:solidFill>
                  <a:srgbClr val="000000"/>
                </a:solidFill>
              </a:rPr>
              <a:t>hình</a:t>
            </a:r>
            <a:r>
              <a:rPr lang="en-US" dirty="0">
                <a:solidFill>
                  <a:srgbClr val="000000"/>
                </a:solidFill>
              </a:rPr>
              <a:t> </a:t>
            </a:r>
            <a:r>
              <a:rPr lang="en-US" dirty="0" err="1">
                <a:solidFill>
                  <a:srgbClr val="000000"/>
                </a:solidFill>
              </a:rPr>
              <a:t>hoạt</a:t>
            </a:r>
            <a:r>
              <a:rPr lang="en-US" dirty="0">
                <a:solidFill>
                  <a:srgbClr val="000000"/>
                </a:solidFill>
              </a:rPr>
              <a:t> </a:t>
            </a:r>
            <a:r>
              <a:rPr lang="en-US" dirty="0" err="1">
                <a:solidFill>
                  <a:srgbClr val="000000"/>
                </a:solidFill>
              </a:rPr>
              <a:t>động</a:t>
            </a:r>
            <a:r>
              <a:rPr lang="en-US" dirty="0">
                <a:solidFill>
                  <a:srgbClr val="000000"/>
                </a:solidFill>
              </a:rPr>
              <a:t>. </a:t>
            </a:r>
            <a:r>
              <a:rPr lang="en-US" dirty="0" err="1">
                <a:solidFill>
                  <a:srgbClr val="000000"/>
                </a:solidFill>
              </a:rPr>
              <a:t>Bên</a:t>
            </a:r>
            <a:r>
              <a:rPr lang="en-US" dirty="0">
                <a:solidFill>
                  <a:srgbClr val="000000"/>
                </a:solidFill>
              </a:rPr>
              <a:t> </a:t>
            </a:r>
            <a:r>
              <a:rPr lang="en-US" dirty="0" err="1">
                <a:solidFill>
                  <a:srgbClr val="000000"/>
                </a:solidFill>
              </a:rPr>
              <a:t>cạnh</a:t>
            </a:r>
            <a:r>
              <a:rPr lang="en-US" dirty="0">
                <a:solidFill>
                  <a:srgbClr val="000000"/>
                </a:solidFill>
              </a:rPr>
              <a:t> </a:t>
            </a:r>
            <a:r>
              <a:rPr lang="en-US" dirty="0" err="1">
                <a:solidFill>
                  <a:srgbClr val="000000"/>
                </a:solidFill>
              </a:rPr>
              <a:t>đó</a:t>
            </a:r>
            <a:r>
              <a:rPr lang="en-US" dirty="0">
                <a:solidFill>
                  <a:srgbClr val="000000"/>
                </a:solidFill>
              </a:rPr>
              <a:t>, </a:t>
            </a:r>
            <a:r>
              <a:rPr lang="en-US" dirty="0" err="1">
                <a:solidFill>
                  <a:srgbClr val="000000"/>
                </a:solidFill>
              </a:rPr>
              <a:t>Các</a:t>
            </a:r>
            <a:r>
              <a:rPr lang="en-US" dirty="0">
                <a:solidFill>
                  <a:srgbClr val="000000"/>
                </a:solidFill>
              </a:rPr>
              <a:t> </a:t>
            </a:r>
            <a:r>
              <a:rPr lang="en-US" dirty="0" err="1">
                <a:solidFill>
                  <a:srgbClr val="000000"/>
                </a:solidFill>
              </a:rPr>
              <a:t>sơ</a:t>
            </a:r>
            <a:r>
              <a:rPr lang="en-US" dirty="0">
                <a:solidFill>
                  <a:srgbClr val="000000"/>
                </a:solidFill>
              </a:rPr>
              <a:t> </a:t>
            </a:r>
            <a:r>
              <a:rPr lang="en-US" dirty="0" err="1">
                <a:solidFill>
                  <a:srgbClr val="000000"/>
                </a:solidFill>
              </a:rPr>
              <a:t>đồ</a:t>
            </a:r>
            <a:r>
              <a:rPr lang="en-US" dirty="0">
                <a:solidFill>
                  <a:srgbClr val="000000"/>
                </a:solidFill>
              </a:rPr>
              <a:t> </a:t>
            </a:r>
            <a:r>
              <a:rPr lang="en-US" dirty="0" err="1">
                <a:solidFill>
                  <a:srgbClr val="000000"/>
                </a:solidFill>
              </a:rPr>
              <a:t>là</a:t>
            </a:r>
            <a:r>
              <a:rPr lang="en-US" dirty="0">
                <a:solidFill>
                  <a:srgbClr val="000000"/>
                </a:solidFill>
              </a:rPr>
              <a:t> </a:t>
            </a:r>
            <a:r>
              <a:rPr lang="en-US" dirty="0" err="1">
                <a:solidFill>
                  <a:srgbClr val="000000"/>
                </a:solidFill>
              </a:rPr>
              <a:t>những</a:t>
            </a:r>
            <a:r>
              <a:rPr lang="en-US" dirty="0">
                <a:solidFill>
                  <a:srgbClr val="000000"/>
                </a:solidFill>
              </a:rPr>
              <a:t> </a:t>
            </a:r>
            <a:r>
              <a:rPr lang="en-US" dirty="0" err="1">
                <a:solidFill>
                  <a:srgbClr val="000000"/>
                </a:solidFill>
              </a:rPr>
              <a:t>góc</a:t>
            </a:r>
            <a:r>
              <a:rPr lang="en-US" dirty="0">
                <a:solidFill>
                  <a:srgbClr val="000000"/>
                </a:solidFill>
              </a:rPr>
              <a:t> </a:t>
            </a:r>
            <a:r>
              <a:rPr lang="en-US" dirty="0" err="1">
                <a:solidFill>
                  <a:srgbClr val="000000"/>
                </a:solidFill>
              </a:rPr>
              <a:t>nhìn</a:t>
            </a:r>
            <a:r>
              <a:rPr lang="en-US" dirty="0">
                <a:solidFill>
                  <a:srgbClr val="000000"/>
                </a:solidFill>
              </a:rPr>
              <a:t> </a:t>
            </a:r>
            <a:r>
              <a:rPr lang="en-US" dirty="0" err="1">
                <a:solidFill>
                  <a:srgbClr val="000000"/>
                </a:solidFill>
              </a:rPr>
              <a:t>khác</a:t>
            </a:r>
            <a:r>
              <a:rPr lang="en-US" dirty="0">
                <a:solidFill>
                  <a:srgbClr val="000000"/>
                </a:solidFill>
              </a:rPr>
              <a:t> </a:t>
            </a:r>
            <a:r>
              <a:rPr lang="en-US" dirty="0" err="1">
                <a:solidFill>
                  <a:srgbClr val="000000"/>
                </a:solidFill>
              </a:rPr>
              <a:t>nhau</a:t>
            </a:r>
            <a:r>
              <a:rPr lang="en-US" dirty="0">
                <a:solidFill>
                  <a:srgbClr val="000000"/>
                </a:solidFill>
              </a:rPr>
              <a:t> </a:t>
            </a:r>
            <a:r>
              <a:rPr lang="en-US" dirty="0" err="1">
                <a:solidFill>
                  <a:srgbClr val="000000"/>
                </a:solidFill>
              </a:rPr>
              <a:t>trên</a:t>
            </a:r>
            <a:r>
              <a:rPr lang="en-US" dirty="0">
                <a:solidFill>
                  <a:srgbClr val="000000"/>
                </a:solidFill>
              </a:rPr>
              <a:t> </a:t>
            </a:r>
            <a:r>
              <a:rPr lang="en-US" dirty="0" err="1">
                <a:solidFill>
                  <a:srgbClr val="000000"/>
                </a:solidFill>
              </a:rPr>
              <a:t>cùng</a:t>
            </a:r>
            <a:r>
              <a:rPr lang="en-US" dirty="0">
                <a:solidFill>
                  <a:srgbClr val="000000"/>
                </a:solidFill>
              </a:rPr>
              <a:t> </a:t>
            </a:r>
            <a:r>
              <a:rPr lang="en-US" dirty="0" err="1">
                <a:solidFill>
                  <a:srgbClr val="000000"/>
                </a:solidFill>
              </a:rPr>
              <a:t>một</a:t>
            </a:r>
            <a:r>
              <a:rPr lang="en-US" dirty="0">
                <a:solidFill>
                  <a:srgbClr val="000000"/>
                </a:solidFill>
              </a:rPr>
              <a:t> </a:t>
            </a:r>
            <a:r>
              <a:rPr lang="en-US" dirty="0" err="1">
                <a:solidFill>
                  <a:srgbClr val="000000"/>
                </a:solidFill>
              </a:rPr>
              <a:t>dữ</a:t>
            </a:r>
            <a:r>
              <a:rPr lang="en-US" dirty="0">
                <a:solidFill>
                  <a:srgbClr val="000000"/>
                </a:solidFill>
              </a:rPr>
              <a:t> </a:t>
            </a:r>
            <a:r>
              <a:rPr lang="en-US" dirty="0" err="1">
                <a:solidFill>
                  <a:srgbClr val="000000"/>
                </a:solidFill>
              </a:rPr>
              <a:t>kiện</a:t>
            </a:r>
            <a:r>
              <a:rPr lang="en-US" dirty="0">
                <a:solidFill>
                  <a:srgbClr val="000000"/>
                </a:solidFill>
              </a:rPr>
              <a:t> </a:t>
            </a:r>
            <a:r>
              <a:rPr lang="en-US" dirty="0" err="1">
                <a:solidFill>
                  <a:srgbClr val="000000"/>
                </a:solidFill>
              </a:rPr>
              <a:t>thực</a:t>
            </a:r>
            <a:r>
              <a:rPr lang="en-US" dirty="0">
                <a:solidFill>
                  <a:srgbClr val="000000"/>
                </a:solidFill>
              </a:rPr>
              <a:t> </a:t>
            </a:r>
            <a:r>
              <a:rPr lang="en-US" dirty="0" err="1">
                <a:solidFill>
                  <a:srgbClr val="000000"/>
                </a:solidFill>
              </a:rPr>
              <a:t>tế</a:t>
            </a:r>
            <a:r>
              <a:rPr lang="en-US" dirty="0">
                <a:solidFill>
                  <a:srgbClr val="000000"/>
                </a:solidFill>
              </a:rPr>
              <a:t>, </a:t>
            </a:r>
            <a:r>
              <a:rPr lang="en-US" dirty="0" err="1">
                <a:solidFill>
                  <a:srgbClr val="000000"/>
                </a:solidFill>
              </a:rPr>
              <a:t>cùng</a:t>
            </a:r>
            <a:r>
              <a:rPr lang="en-US" dirty="0">
                <a:solidFill>
                  <a:srgbClr val="000000"/>
                </a:solidFill>
              </a:rPr>
              <a:t> 1 </a:t>
            </a:r>
            <a:r>
              <a:rPr lang="en-US" dirty="0" err="1">
                <a:solidFill>
                  <a:srgbClr val="000000"/>
                </a:solidFill>
              </a:rPr>
              <a:t>cơ</a:t>
            </a:r>
            <a:r>
              <a:rPr lang="en-US" dirty="0">
                <a:solidFill>
                  <a:srgbClr val="000000"/>
                </a:solidFill>
              </a:rPr>
              <a:t> </a:t>
            </a:r>
            <a:r>
              <a:rPr lang="en-US" dirty="0" err="1">
                <a:solidFill>
                  <a:srgbClr val="000000"/>
                </a:solidFill>
              </a:rPr>
              <a:t>sở</a:t>
            </a:r>
            <a:r>
              <a:rPr lang="en-US" dirty="0">
                <a:solidFill>
                  <a:srgbClr val="000000"/>
                </a:solidFill>
              </a:rPr>
              <a:t> </a:t>
            </a:r>
            <a:r>
              <a:rPr lang="en-US" dirty="0" err="1">
                <a:solidFill>
                  <a:srgbClr val="000000"/>
                </a:solidFill>
              </a:rPr>
              <a:t>dữ</a:t>
            </a:r>
            <a:r>
              <a:rPr lang="en-US" dirty="0">
                <a:solidFill>
                  <a:srgbClr val="000000"/>
                </a:solidFill>
              </a:rPr>
              <a:t> </a:t>
            </a:r>
            <a:r>
              <a:rPr lang="en-US" dirty="0" err="1">
                <a:solidFill>
                  <a:srgbClr val="000000"/>
                </a:solidFill>
              </a:rPr>
              <a:t>liệu</a:t>
            </a:r>
            <a:r>
              <a:rPr lang="en-US" dirty="0">
                <a:solidFill>
                  <a:srgbClr val="000000"/>
                </a:solidFill>
              </a:rPr>
              <a:t> </a:t>
            </a:r>
            <a:endParaRPr dirty="0">
              <a:solidFill>
                <a:srgbClr val="000000"/>
              </a:solidFill>
            </a:endParaRPr>
          </a:p>
        </p:txBody>
      </p:sp>
      <p:sp>
        <p:nvSpPr>
          <p:cNvPr id="364" name="Google Shape;364;gd46f07f788_0_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27</a:t>
            </a:fld>
            <a:endParaRPr/>
          </a:p>
        </p:txBody>
      </p:sp>
      <p:sp>
        <p:nvSpPr>
          <p:cNvPr id="365" name="Google Shape;365;gd46f07f788_0_9"/>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TextBox 6"/>
          <p:cNvSpPr txBox="1"/>
          <p:nvPr/>
        </p:nvSpPr>
        <p:spPr>
          <a:xfrm>
            <a:off x="715926" y="380120"/>
            <a:ext cx="5988973" cy="646331"/>
          </a:xfrm>
          <a:prstGeom prst="rect">
            <a:avLst/>
          </a:prstGeom>
          <a:noFill/>
        </p:spPr>
        <p:txBody>
          <a:bodyPr wrap="square" rtlCol="0">
            <a:spAutoFit/>
          </a:bodyPr>
          <a:lstStyle/>
          <a:p>
            <a:r>
              <a:rPr lang="en-US" sz="3500" b="1" dirty="0" err="1">
                <a:solidFill>
                  <a:schemeClr val="tx1"/>
                </a:solidFill>
                <a:latin typeface="Nunito"/>
                <a:ea typeface="Nunito"/>
                <a:cs typeface="Nunito"/>
                <a:sym typeface="Nunito"/>
              </a:rPr>
              <a:t>Mục</a:t>
            </a:r>
            <a:r>
              <a:rPr lang="en-US" sz="3500" b="1" dirty="0">
                <a:solidFill>
                  <a:schemeClr val="tx1"/>
                </a:solidFill>
                <a:latin typeface="Nunito"/>
                <a:ea typeface="Nunito"/>
                <a:cs typeface="Nunito"/>
                <a:sym typeface="Nunito"/>
              </a:rPr>
              <a:t> </a:t>
            </a:r>
            <a:r>
              <a:rPr lang="en-US" sz="3500" b="1" dirty="0" err="1">
                <a:solidFill>
                  <a:schemeClr val="tx1"/>
                </a:solidFill>
                <a:latin typeface="Nunito"/>
                <a:ea typeface="Nunito"/>
                <a:cs typeface="Nunito"/>
                <a:sym typeface="Nunito"/>
              </a:rPr>
              <a:t>đích</a:t>
            </a:r>
            <a:r>
              <a:rPr lang="en-US" sz="3500" b="1" dirty="0">
                <a:solidFill>
                  <a:schemeClr val="tx1"/>
                </a:solidFill>
                <a:latin typeface="Nunito"/>
                <a:ea typeface="Nunito"/>
                <a:cs typeface="Nunito"/>
                <a:sym typeface="Nunito"/>
              </a:rPr>
              <a:t> </a:t>
            </a:r>
            <a:r>
              <a:rPr lang="en-US" sz="3500" b="1" dirty="0" err="1">
                <a:solidFill>
                  <a:schemeClr val="tx1"/>
                </a:solidFill>
                <a:latin typeface="Nunito"/>
                <a:ea typeface="Nunito"/>
                <a:cs typeface="Nunito"/>
                <a:sym typeface="Nunito"/>
              </a:rPr>
              <a:t>của</a:t>
            </a:r>
            <a:r>
              <a:rPr lang="en-US" sz="3500" b="1" dirty="0">
                <a:solidFill>
                  <a:schemeClr val="tx1"/>
                </a:solidFill>
                <a:latin typeface="Nunito"/>
                <a:ea typeface="Nunito"/>
                <a:cs typeface="Nunito"/>
                <a:sym typeface="Nunito"/>
              </a:rPr>
              <a:t> UML modeling</a:t>
            </a:r>
            <a:endParaRPr lang="en-US" sz="3500" b="1" dirty="0">
              <a:solidFill>
                <a:schemeClr val="tx1"/>
              </a:solidFill>
            </a:endParaRPr>
          </a:p>
        </p:txBody>
      </p:sp>
      <p:sp>
        <p:nvSpPr>
          <p:cNvPr id="4" name="TextBox 3">
            <a:extLst>
              <a:ext uri="{FF2B5EF4-FFF2-40B4-BE49-F238E27FC236}">
                <a16:creationId xmlns:a16="http://schemas.microsoft.com/office/drawing/2014/main" id="{C983D3E5-26D6-4614-9BBD-F21CDB195E27}"/>
              </a:ext>
            </a:extLst>
          </p:cNvPr>
          <p:cNvSpPr txBox="1"/>
          <p:nvPr/>
        </p:nvSpPr>
        <p:spPr>
          <a:xfrm>
            <a:off x="510363" y="1206933"/>
            <a:ext cx="2961067" cy="400110"/>
          </a:xfrm>
          <a:prstGeom prst="rect">
            <a:avLst/>
          </a:prstGeom>
          <a:noFill/>
        </p:spPr>
        <p:txBody>
          <a:bodyPr wrap="none" rtlCol="0">
            <a:spAutoFit/>
          </a:bodyPr>
          <a:lstStyle/>
          <a:p>
            <a:r>
              <a:rPr lang="en-US" sz="2000" b="1" dirty="0">
                <a:solidFill>
                  <a:srgbClr val="000000"/>
                </a:solidFill>
                <a:latin typeface="Nunito" panose="020B0604020202020204" charset="0"/>
              </a:rPr>
              <a:t>Giao </a:t>
            </a:r>
            <a:r>
              <a:rPr lang="en-US" sz="2000" b="1" dirty="0" err="1">
                <a:solidFill>
                  <a:srgbClr val="000000"/>
                </a:solidFill>
                <a:latin typeface="Nunito" panose="020B0604020202020204" charset="0"/>
              </a:rPr>
              <a:t>tiếp</a:t>
            </a:r>
            <a:r>
              <a:rPr lang="en-US" sz="2000" b="1" dirty="0">
                <a:solidFill>
                  <a:srgbClr val="000000"/>
                </a:solidFill>
                <a:latin typeface="Nunito" panose="020B0604020202020204" charset="0"/>
              </a:rPr>
              <a:t> </a:t>
            </a:r>
            <a:r>
              <a:rPr lang="en-US" sz="2000" b="1" dirty="0" err="1">
                <a:solidFill>
                  <a:srgbClr val="000000"/>
                </a:solidFill>
                <a:latin typeface="Nunito" panose="020B0604020202020204" charset="0"/>
              </a:rPr>
              <a:t>với</a:t>
            </a:r>
            <a:r>
              <a:rPr lang="en-US" sz="2000" b="1" dirty="0">
                <a:solidFill>
                  <a:srgbClr val="000000"/>
                </a:solidFill>
                <a:latin typeface="Nunito" panose="020B0604020202020204" charset="0"/>
              </a:rPr>
              <a:t> con </a:t>
            </a:r>
            <a:r>
              <a:rPr lang="en-US" sz="2000" b="1" dirty="0" err="1">
                <a:solidFill>
                  <a:srgbClr val="000000"/>
                </a:solidFill>
                <a:latin typeface="Nunito" panose="020B0604020202020204" charset="0"/>
              </a:rPr>
              <a:t>người</a:t>
            </a:r>
            <a:r>
              <a:rPr lang="en-US" sz="2000" b="1" dirty="0">
                <a:solidFill>
                  <a:srgbClr val="000000"/>
                </a:solidFill>
                <a:latin typeface="Nunito" panose="020B0604020202020204" charset="0"/>
              </a:rPr>
              <a:t>:</a:t>
            </a:r>
            <a:endParaRPr lang="en-US" sz="2000" dirty="0">
              <a:latin typeface="Nunito" panose="020B060402020202020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randombar(horizontal)">
                                      <p:cBhvr>
                                        <p:cTn id="7" dur="5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80">
                                          <p:stCondLst>
                                            <p:cond delay="0"/>
                                          </p:stCondLst>
                                        </p:cTn>
                                        <p:tgtEl>
                                          <p:spTgt spid="4">
                                            <p:txEl>
                                              <p:pRg st="0" end="0"/>
                                            </p:txEl>
                                          </p:spTgt>
                                        </p:tgtEl>
                                      </p:cBhvr>
                                    </p:animEffect>
                                    <p:anim calcmode="lin" valueType="num">
                                      <p:cBhvr>
                                        <p:cTn id="13"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4">
                                            <p:txEl>
                                              <p:pRg st="0" end="0"/>
                                            </p:txEl>
                                          </p:spTgt>
                                        </p:tgtEl>
                                      </p:cBhvr>
                                      <p:to x="100000" y="60000"/>
                                    </p:animScale>
                                    <p:animScale>
                                      <p:cBhvr>
                                        <p:cTn id="19" dur="166" decel="50000">
                                          <p:stCondLst>
                                            <p:cond delay="676"/>
                                          </p:stCondLst>
                                        </p:cTn>
                                        <p:tgtEl>
                                          <p:spTgt spid="4">
                                            <p:txEl>
                                              <p:pRg st="0" end="0"/>
                                            </p:txEl>
                                          </p:spTgt>
                                        </p:tgtEl>
                                      </p:cBhvr>
                                      <p:to x="100000" y="100000"/>
                                    </p:animScale>
                                    <p:animScale>
                                      <p:cBhvr>
                                        <p:cTn id="20" dur="26">
                                          <p:stCondLst>
                                            <p:cond delay="1312"/>
                                          </p:stCondLst>
                                        </p:cTn>
                                        <p:tgtEl>
                                          <p:spTgt spid="4">
                                            <p:txEl>
                                              <p:pRg st="0" end="0"/>
                                            </p:txEl>
                                          </p:spTgt>
                                        </p:tgtEl>
                                      </p:cBhvr>
                                      <p:to x="100000" y="80000"/>
                                    </p:animScale>
                                    <p:animScale>
                                      <p:cBhvr>
                                        <p:cTn id="21" dur="166" decel="50000">
                                          <p:stCondLst>
                                            <p:cond delay="1338"/>
                                          </p:stCondLst>
                                        </p:cTn>
                                        <p:tgtEl>
                                          <p:spTgt spid="4">
                                            <p:txEl>
                                              <p:pRg st="0" end="0"/>
                                            </p:txEl>
                                          </p:spTgt>
                                        </p:tgtEl>
                                      </p:cBhvr>
                                      <p:to x="100000" y="100000"/>
                                    </p:animScale>
                                    <p:animScale>
                                      <p:cBhvr>
                                        <p:cTn id="22" dur="26">
                                          <p:stCondLst>
                                            <p:cond delay="1642"/>
                                          </p:stCondLst>
                                        </p:cTn>
                                        <p:tgtEl>
                                          <p:spTgt spid="4">
                                            <p:txEl>
                                              <p:pRg st="0" end="0"/>
                                            </p:txEl>
                                          </p:spTgt>
                                        </p:tgtEl>
                                      </p:cBhvr>
                                      <p:to x="100000" y="90000"/>
                                    </p:animScale>
                                    <p:animScale>
                                      <p:cBhvr>
                                        <p:cTn id="23" dur="166" decel="50000">
                                          <p:stCondLst>
                                            <p:cond delay="1668"/>
                                          </p:stCondLst>
                                        </p:cTn>
                                        <p:tgtEl>
                                          <p:spTgt spid="4">
                                            <p:txEl>
                                              <p:pRg st="0" end="0"/>
                                            </p:txEl>
                                          </p:spTgt>
                                        </p:tgtEl>
                                      </p:cBhvr>
                                      <p:to x="100000" y="100000"/>
                                    </p:animScale>
                                    <p:animScale>
                                      <p:cBhvr>
                                        <p:cTn id="24" dur="26">
                                          <p:stCondLst>
                                            <p:cond delay="1808"/>
                                          </p:stCondLst>
                                        </p:cTn>
                                        <p:tgtEl>
                                          <p:spTgt spid="4">
                                            <p:txEl>
                                              <p:pRg st="0" end="0"/>
                                            </p:txEl>
                                          </p:spTgt>
                                        </p:tgtEl>
                                      </p:cBhvr>
                                      <p:to x="100000" y="95000"/>
                                    </p:animScale>
                                    <p:animScale>
                                      <p:cBhvr>
                                        <p:cTn id="25" dur="166" decel="50000">
                                          <p:stCondLst>
                                            <p:cond delay="1834"/>
                                          </p:stCondLst>
                                        </p:cTn>
                                        <p:tgtEl>
                                          <p:spTgt spid="4">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grpId="0" nodeType="clickEffect">
                                  <p:stCondLst>
                                    <p:cond delay="0"/>
                                  </p:stCondLst>
                                  <p:childTnLst>
                                    <p:set>
                                      <p:cBhvr>
                                        <p:cTn id="29" dur="1" fill="hold">
                                          <p:stCondLst>
                                            <p:cond delay="0"/>
                                          </p:stCondLst>
                                        </p:cTn>
                                        <p:tgtEl>
                                          <p:spTgt spid="363">
                                            <p:txEl>
                                              <p:pRg st="0" end="0"/>
                                            </p:txEl>
                                          </p:spTgt>
                                        </p:tgtEl>
                                        <p:attrNameLst>
                                          <p:attrName>style.visibility</p:attrName>
                                        </p:attrNameLst>
                                      </p:cBhvr>
                                      <p:to>
                                        <p:strVal val="visible"/>
                                      </p:to>
                                    </p:set>
                                    <p:animEffect transition="in" filter="fade">
                                      <p:cBhvr>
                                        <p:cTn id="30" dur="2000"/>
                                        <p:tgtEl>
                                          <p:spTgt spid="363">
                                            <p:txEl>
                                              <p:pRg st="0" end="0"/>
                                            </p:txEl>
                                          </p:spTgt>
                                        </p:tgtEl>
                                      </p:cBhvr>
                                    </p:animEffect>
                                    <p:anim calcmode="lin" valueType="num">
                                      <p:cBhvr>
                                        <p:cTn id="31" dur="2000" fill="hold"/>
                                        <p:tgtEl>
                                          <p:spTgt spid="363">
                                            <p:txEl>
                                              <p:pRg st="0" end="0"/>
                                            </p:txEl>
                                          </p:spTgt>
                                        </p:tgtEl>
                                        <p:attrNameLst>
                                          <p:attrName>ppt_w</p:attrName>
                                        </p:attrNameLst>
                                      </p:cBhvr>
                                      <p:tavLst>
                                        <p:tav tm="0" fmla="#ppt_w*sin(2.5*pi*$)">
                                          <p:val>
                                            <p:fltVal val="0"/>
                                          </p:val>
                                        </p:tav>
                                        <p:tav tm="100000">
                                          <p:val>
                                            <p:fltVal val="1"/>
                                          </p:val>
                                        </p:tav>
                                      </p:tavLst>
                                    </p:anim>
                                    <p:anim calcmode="lin" valueType="num">
                                      <p:cBhvr>
                                        <p:cTn id="32" dur="2000" fill="hold"/>
                                        <p:tgtEl>
                                          <p:spTgt spid="36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d46f07f788_0_9"/>
          <p:cNvSpPr txBox="1">
            <a:spLocks noGrp="1"/>
          </p:cNvSpPr>
          <p:nvPr>
            <p:ph type="title"/>
          </p:nvPr>
        </p:nvSpPr>
        <p:spPr>
          <a:xfrm>
            <a:off x="831230" y="951828"/>
            <a:ext cx="218589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a:latin typeface="Nunito"/>
                <a:ea typeface="Nunito"/>
                <a:cs typeface="Nunito"/>
                <a:sym typeface="Nunito"/>
              </a:rPr>
              <a:t>Giao </a:t>
            </a:r>
            <a:r>
              <a:rPr lang="en-US" sz="3000" dirty="0" err="1">
                <a:latin typeface="Nunito"/>
                <a:ea typeface="Nunito"/>
                <a:cs typeface="Nunito"/>
                <a:sym typeface="Nunito"/>
              </a:rPr>
              <a:t>tiếp</a:t>
            </a:r>
            <a:endParaRPr sz="3000" dirty="0">
              <a:latin typeface="Nunito"/>
              <a:ea typeface="Nunito"/>
              <a:cs typeface="Nunito"/>
              <a:sym typeface="Nunito"/>
            </a:endParaRPr>
          </a:p>
        </p:txBody>
      </p:sp>
      <p:sp>
        <p:nvSpPr>
          <p:cNvPr id="362" name="Google Shape;362;gd46f07f788_0_9"/>
          <p:cNvSpPr txBox="1">
            <a:spLocks noGrp="1"/>
          </p:cNvSpPr>
          <p:nvPr>
            <p:ph type="body" idx="2"/>
          </p:nvPr>
        </p:nvSpPr>
        <p:spPr>
          <a:xfrm>
            <a:off x="715314" y="1392947"/>
            <a:ext cx="7994234" cy="907562"/>
          </a:xfrm>
          <a:prstGeom prst="rect">
            <a:avLst/>
          </a:prstGeom>
          <a:noFill/>
          <a:ln>
            <a:noFill/>
          </a:ln>
        </p:spPr>
        <p:txBody>
          <a:bodyPr spcFirstLastPara="1" wrap="square" lIns="0" tIns="0" rIns="0" bIns="0" anchor="t" anchorCtr="0">
            <a:noAutofit/>
          </a:bodyPr>
          <a:lstStyle/>
          <a:p>
            <a:pPr marL="101600" lvl="0" indent="0" algn="just" rtl="0">
              <a:lnSpc>
                <a:spcPct val="100000"/>
              </a:lnSpc>
              <a:spcBef>
                <a:spcPts val="2400"/>
              </a:spcBef>
              <a:spcAft>
                <a:spcPts val="1200"/>
              </a:spcAft>
              <a:buSzPts val="2000"/>
              <a:buNone/>
            </a:pPr>
            <a:r>
              <a:rPr lang="en-US" dirty="0" err="1">
                <a:solidFill>
                  <a:srgbClr val="000000"/>
                </a:solidFill>
              </a:rPr>
              <a:t>Có</a:t>
            </a:r>
            <a:r>
              <a:rPr lang="en-US" dirty="0">
                <a:solidFill>
                  <a:srgbClr val="000000"/>
                </a:solidFill>
              </a:rPr>
              <a:t> </a:t>
            </a:r>
            <a:r>
              <a:rPr lang="en-US" dirty="0" err="1">
                <a:solidFill>
                  <a:srgbClr val="000000"/>
                </a:solidFill>
              </a:rPr>
              <a:t>một</a:t>
            </a:r>
            <a:r>
              <a:rPr lang="en-US" dirty="0">
                <a:solidFill>
                  <a:srgbClr val="000000"/>
                </a:solidFill>
              </a:rPr>
              <a:t> </a:t>
            </a:r>
            <a:r>
              <a:rPr lang="en-US" dirty="0" err="1">
                <a:solidFill>
                  <a:srgbClr val="000000"/>
                </a:solidFill>
              </a:rPr>
              <a:t>số</a:t>
            </a:r>
            <a:r>
              <a:rPr lang="en-US" dirty="0">
                <a:solidFill>
                  <a:srgbClr val="000000"/>
                </a:solidFill>
              </a:rPr>
              <a:t> </a:t>
            </a:r>
            <a:r>
              <a:rPr lang="en-US" dirty="0" err="1">
                <a:solidFill>
                  <a:srgbClr val="000000"/>
                </a:solidFill>
              </a:rPr>
              <a:t>lý</a:t>
            </a:r>
            <a:r>
              <a:rPr lang="en-US" dirty="0">
                <a:solidFill>
                  <a:srgbClr val="000000"/>
                </a:solidFill>
              </a:rPr>
              <a:t> do </a:t>
            </a:r>
            <a:r>
              <a:rPr lang="en-US" dirty="0" err="1">
                <a:solidFill>
                  <a:srgbClr val="000000"/>
                </a:solidFill>
              </a:rPr>
              <a:t>để</a:t>
            </a:r>
            <a:r>
              <a:rPr lang="en-US" dirty="0">
                <a:solidFill>
                  <a:srgbClr val="000000"/>
                </a:solidFill>
              </a:rPr>
              <a:t> </a:t>
            </a:r>
            <a:r>
              <a:rPr lang="en-US" dirty="0" err="1">
                <a:solidFill>
                  <a:srgbClr val="000000"/>
                </a:solidFill>
              </a:rPr>
              <a:t>sử</a:t>
            </a:r>
            <a:r>
              <a:rPr lang="en-US" dirty="0">
                <a:solidFill>
                  <a:srgbClr val="000000"/>
                </a:solidFill>
              </a:rPr>
              <a:t> </a:t>
            </a:r>
            <a:r>
              <a:rPr lang="en-US" dirty="0" err="1">
                <a:solidFill>
                  <a:srgbClr val="000000"/>
                </a:solidFill>
              </a:rPr>
              <a:t>dụng</a:t>
            </a:r>
            <a:r>
              <a:rPr lang="en-US" dirty="0">
                <a:solidFill>
                  <a:srgbClr val="000000"/>
                </a:solidFill>
              </a:rPr>
              <a:t> UML </a:t>
            </a:r>
            <a:r>
              <a:rPr lang="en-US" dirty="0" err="1">
                <a:solidFill>
                  <a:srgbClr val="000000"/>
                </a:solidFill>
              </a:rPr>
              <a:t>mô</a:t>
            </a:r>
            <a:r>
              <a:rPr lang="en-US" dirty="0">
                <a:solidFill>
                  <a:srgbClr val="000000"/>
                </a:solidFill>
              </a:rPr>
              <a:t> </a:t>
            </a:r>
            <a:r>
              <a:rPr lang="en-US" dirty="0" err="1">
                <a:solidFill>
                  <a:srgbClr val="000000"/>
                </a:solidFill>
              </a:rPr>
              <a:t>hình</a:t>
            </a:r>
            <a:r>
              <a:rPr lang="en-US" dirty="0">
                <a:solidFill>
                  <a:srgbClr val="000000"/>
                </a:solidFill>
              </a:rPr>
              <a:t> </a:t>
            </a:r>
            <a:r>
              <a:rPr lang="en-US" dirty="0" err="1">
                <a:solidFill>
                  <a:srgbClr val="000000"/>
                </a:solidFill>
              </a:rPr>
              <a:t>để</a:t>
            </a:r>
            <a:r>
              <a:rPr lang="en-US" dirty="0">
                <a:solidFill>
                  <a:srgbClr val="000000"/>
                </a:solidFill>
              </a:rPr>
              <a:t> </a:t>
            </a:r>
            <a:r>
              <a:rPr lang="en-US" dirty="0" err="1">
                <a:solidFill>
                  <a:srgbClr val="000000"/>
                </a:solidFill>
              </a:rPr>
              <a:t>giao</a:t>
            </a:r>
            <a:r>
              <a:rPr lang="en-US" dirty="0">
                <a:solidFill>
                  <a:srgbClr val="000000"/>
                </a:solidFill>
              </a:rPr>
              <a:t> </a:t>
            </a:r>
            <a:r>
              <a:rPr lang="en-US" dirty="0" err="1">
                <a:solidFill>
                  <a:srgbClr val="000000"/>
                </a:solidFill>
              </a:rPr>
              <a:t>tiếp</a:t>
            </a:r>
            <a:r>
              <a:rPr lang="en-US" dirty="0">
                <a:solidFill>
                  <a:srgbClr val="000000"/>
                </a:solidFill>
              </a:rPr>
              <a:t> </a:t>
            </a:r>
            <a:r>
              <a:rPr lang="en-US" dirty="0" err="1">
                <a:solidFill>
                  <a:srgbClr val="000000"/>
                </a:solidFill>
              </a:rPr>
              <a:t>với</a:t>
            </a:r>
            <a:r>
              <a:rPr lang="en-US" dirty="0">
                <a:solidFill>
                  <a:srgbClr val="000000"/>
                </a:solidFill>
              </a:rPr>
              <a:t> </a:t>
            </a:r>
            <a:r>
              <a:rPr lang="en-US" dirty="0" err="1">
                <a:solidFill>
                  <a:srgbClr val="000000"/>
                </a:solidFill>
              </a:rPr>
              <a:t>các</a:t>
            </a:r>
            <a:r>
              <a:rPr lang="en-US" dirty="0">
                <a:solidFill>
                  <a:srgbClr val="000000"/>
                </a:solidFill>
              </a:rPr>
              <a:t> </a:t>
            </a:r>
            <a:r>
              <a:rPr lang="en-US" dirty="0" err="1">
                <a:solidFill>
                  <a:srgbClr val="000000"/>
                </a:solidFill>
              </a:rPr>
              <a:t>công</a:t>
            </a:r>
            <a:r>
              <a:rPr lang="en-US" dirty="0">
                <a:solidFill>
                  <a:srgbClr val="000000"/>
                </a:solidFill>
              </a:rPr>
              <a:t> </a:t>
            </a:r>
            <a:r>
              <a:rPr lang="en-US" dirty="0" err="1">
                <a:solidFill>
                  <a:srgbClr val="000000"/>
                </a:solidFill>
              </a:rPr>
              <a:t>cụ</a:t>
            </a:r>
            <a:r>
              <a:rPr lang="en-US" dirty="0">
                <a:solidFill>
                  <a:srgbClr val="000000"/>
                </a:solidFill>
              </a:rPr>
              <a:t> </a:t>
            </a:r>
            <a:r>
              <a:rPr lang="en-US" dirty="0" err="1">
                <a:solidFill>
                  <a:srgbClr val="000000"/>
                </a:solidFill>
              </a:rPr>
              <a:t>khác</a:t>
            </a:r>
            <a:r>
              <a:rPr lang="en-US">
                <a:solidFill>
                  <a:srgbClr val="000000"/>
                </a:solidFill>
              </a:rPr>
              <a:t>. </a:t>
            </a:r>
          </a:p>
          <a:p>
            <a:pPr marL="101600" lvl="0" indent="0" algn="just" rtl="0">
              <a:lnSpc>
                <a:spcPct val="100000"/>
              </a:lnSpc>
              <a:spcBef>
                <a:spcPts val="2400"/>
              </a:spcBef>
              <a:spcAft>
                <a:spcPts val="1200"/>
              </a:spcAft>
              <a:buSzPts val="2000"/>
              <a:buNone/>
            </a:pPr>
            <a:endParaRPr dirty="0">
              <a:solidFill>
                <a:srgbClr val="000000"/>
              </a:solidFill>
            </a:endParaRPr>
          </a:p>
        </p:txBody>
      </p:sp>
      <p:sp>
        <p:nvSpPr>
          <p:cNvPr id="364" name="Google Shape;364;gd46f07f788_0_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28</a:t>
            </a:fld>
            <a:endParaRPr/>
          </a:p>
        </p:txBody>
      </p:sp>
      <p:sp>
        <p:nvSpPr>
          <p:cNvPr id="365" name="Google Shape;365;gd46f07f788_0_9"/>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TextBox 6"/>
          <p:cNvSpPr txBox="1"/>
          <p:nvPr/>
        </p:nvSpPr>
        <p:spPr>
          <a:xfrm>
            <a:off x="715314" y="425259"/>
            <a:ext cx="6130740" cy="646331"/>
          </a:xfrm>
          <a:prstGeom prst="rect">
            <a:avLst/>
          </a:prstGeom>
          <a:noFill/>
        </p:spPr>
        <p:txBody>
          <a:bodyPr wrap="square" rtlCol="0">
            <a:spAutoFit/>
          </a:bodyPr>
          <a:lstStyle/>
          <a:p>
            <a:r>
              <a:rPr lang="en-US" sz="3500" b="1" dirty="0" err="1">
                <a:solidFill>
                  <a:schemeClr val="tx1"/>
                </a:solidFill>
                <a:latin typeface="Nunito"/>
                <a:ea typeface="Nunito"/>
                <a:cs typeface="Nunito"/>
                <a:sym typeface="Nunito"/>
              </a:rPr>
              <a:t>Mục</a:t>
            </a:r>
            <a:r>
              <a:rPr lang="en-US" sz="3500" b="1" dirty="0">
                <a:solidFill>
                  <a:schemeClr val="tx1"/>
                </a:solidFill>
                <a:latin typeface="Nunito"/>
                <a:ea typeface="Nunito"/>
                <a:cs typeface="Nunito"/>
                <a:sym typeface="Nunito"/>
              </a:rPr>
              <a:t> </a:t>
            </a:r>
            <a:r>
              <a:rPr lang="en-US" sz="3500" b="1" dirty="0" err="1">
                <a:solidFill>
                  <a:schemeClr val="tx1"/>
                </a:solidFill>
                <a:latin typeface="Nunito"/>
                <a:ea typeface="Nunito"/>
                <a:cs typeface="Nunito"/>
                <a:sym typeface="Nunito"/>
              </a:rPr>
              <a:t>đích</a:t>
            </a:r>
            <a:r>
              <a:rPr lang="en-US" sz="3500" b="1" dirty="0">
                <a:solidFill>
                  <a:schemeClr val="tx1"/>
                </a:solidFill>
                <a:latin typeface="Nunito"/>
                <a:ea typeface="Nunito"/>
                <a:cs typeface="Nunito"/>
                <a:sym typeface="Nunito"/>
              </a:rPr>
              <a:t> </a:t>
            </a:r>
            <a:r>
              <a:rPr lang="en-US" sz="3500" b="1" dirty="0" err="1">
                <a:solidFill>
                  <a:schemeClr val="tx1"/>
                </a:solidFill>
                <a:latin typeface="Nunito"/>
                <a:ea typeface="Nunito"/>
                <a:cs typeface="Nunito"/>
                <a:sym typeface="Nunito"/>
              </a:rPr>
              <a:t>của</a:t>
            </a:r>
            <a:r>
              <a:rPr lang="en-US" sz="3500" b="1" dirty="0">
                <a:solidFill>
                  <a:schemeClr val="tx1"/>
                </a:solidFill>
                <a:latin typeface="Nunito"/>
                <a:ea typeface="Nunito"/>
                <a:cs typeface="Nunito"/>
                <a:sym typeface="Nunito"/>
              </a:rPr>
              <a:t> UML modeling</a:t>
            </a:r>
            <a:endParaRPr lang="en-US" sz="3500" b="1" dirty="0">
              <a:solidFill>
                <a:schemeClr val="tx1"/>
              </a:solidFill>
            </a:endParaRPr>
          </a:p>
        </p:txBody>
      </p:sp>
      <p:sp>
        <p:nvSpPr>
          <p:cNvPr id="4" name="TextBox 3">
            <a:extLst>
              <a:ext uri="{FF2B5EF4-FFF2-40B4-BE49-F238E27FC236}">
                <a16:creationId xmlns:a16="http://schemas.microsoft.com/office/drawing/2014/main" id="{81E089B2-3C11-4BF5-B033-19A624E80EE6}"/>
              </a:ext>
            </a:extLst>
          </p:cNvPr>
          <p:cNvSpPr txBox="1"/>
          <p:nvPr/>
        </p:nvSpPr>
        <p:spPr>
          <a:xfrm>
            <a:off x="591131" y="1327349"/>
            <a:ext cx="3793026" cy="400110"/>
          </a:xfrm>
          <a:prstGeom prst="rect">
            <a:avLst/>
          </a:prstGeom>
          <a:noFill/>
        </p:spPr>
        <p:txBody>
          <a:bodyPr wrap="none" rtlCol="0">
            <a:spAutoFit/>
          </a:bodyPr>
          <a:lstStyle/>
          <a:p>
            <a:r>
              <a:rPr lang="en-US" sz="2000" b="1" dirty="0">
                <a:solidFill>
                  <a:srgbClr val="000000"/>
                </a:solidFill>
                <a:latin typeface="Nunito" panose="020B0604020202020204" charset="0"/>
              </a:rPr>
              <a:t>Giao </a:t>
            </a:r>
            <a:r>
              <a:rPr lang="en-US" sz="2000" b="1" dirty="0" err="1">
                <a:solidFill>
                  <a:srgbClr val="000000"/>
                </a:solidFill>
                <a:latin typeface="Nunito" panose="020B0604020202020204" charset="0"/>
              </a:rPr>
              <a:t>tiếp</a:t>
            </a:r>
            <a:r>
              <a:rPr lang="en-US" sz="2000" b="1" dirty="0">
                <a:solidFill>
                  <a:srgbClr val="000000"/>
                </a:solidFill>
                <a:latin typeface="Nunito" panose="020B0604020202020204" charset="0"/>
              </a:rPr>
              <a:t> </a:t>
            </a:r>
            <a:r>
              <a:rPr lang="en-US" sz="2000" b="1" dirty="0" err="1">
                <a:solidFill>
                  <a:srgbClr val="000000"/>
                </a:solidFill>
                <a:latin typeface="Nunito" panose="020B0604020202020204" charset="0"/>
              </a:rPr>
              <a:t>với</a:t>
            </a:r>
            <a:r>
              <a:rPr lang="en-US" sz="2000" b="1" dirty="0">
                <a:solidFill>
                  <a:srgbClr val="000000"/>
                </a:solidFill>
                <a:latin typeface="Nunito" panose="020B0604020202020204" charset="0"/>
              </a:rPr>
              <a:t> </a:t>
            </a:r>
            <a:r>
              <a:rPr lang="en-US" sz="2000" b="1" dirty="0" err="1">
                <a:solidFill>
                  <a:srgbClr val="000000"/>
                </a:solidFill>
                <a:latin typeface="Nunito" panose="020B0604020202020204" charset="0"/>
              </a:rPr>
              <a:t>các</a:t>
            </a:r>
            <a:r>
              <a:rPr lang="en-US" sz="2000" b="1" dirty="0">
                <a:solidFill>
                  <a:srgbClr val="000000"/>
                </a:solidFill>
                <a:latin typeface="Nunito" panose="020B0604020202020204" charset="0"/>
              </a:rPr>
              <a:t> </a:t>
            </a:r>
            <a:r>
              <a:rPr lang="en-US" sz="2000" b="1" dirty="0" err="1">
                <a:solidFill>
                  <a:srgbClr val="000000"/>
                </a:solidFill>
                <a:latin typeface="Nunito" panose="020B0604020202020204" charset="0"/>
              </a:rPr>
              <a:t>công</a:t>
            </a:r>
            <a:r>
              <a:rPr lang="en-US" sz="2000" b="1" dirty="0">
                <a:solidFill>
                  <a:srgbClr val="000000"/>
                </a:solidFill>
                <a:latin typeface="Nunito" panose="020B0604020202020204" charset="0"/>
              </a:rPr>
              <a:t> </a:t>
            </a:r>
            <a:r>
              <a:rPr lang="en-US" sz="2000" b="1" dirty="0" err="1">
                <a:solidFill>
                  <a:srgbClr val="000000"/>
                </a:solidFill>
                <a:latin typeface="Nunito" panose="020B0604020202020204" charset="0"/>
              </a:rPr>
              <a:t>cụ</a:t>
            </a:r>
            <a:r>
              <a:rPr lang="en-US" sz="2000" b="1" dirty="0">
                <a:solidFill>
                  <a:srgbClr val="000000"/>
                </a:solidFill>
                <a:latin typeface="Nunito" panose="020B0604020202020204" charset="0"/>
              </a:rPr>
              <a:t> </a:t>
            </a:r>
            <a:r>
              <a:rPr lang="en-US" sz="2000" b="1" dirty="0" err="1">
                <a:solidFill>
                  <a:srgbClr val="000000"/>
                </a:solidFill>
                <a:latin typeface="Nunito" panose="020B0604020202020204" charset="0"/>
              </a:rPr>
              <a:t>khác</a:t>
            </a:r>
            <a:r>
              <a:rPr lang="en-US" sz="2000" b="1" dirty="0">
                <a:solidFill>
                  <a:srgbClr val="000000"/>
                </a:solidFill>
                <a:latin typeface="Nunito" panose="020B0604020202020204" charset="0"/>
              </a:rPr>
              <a:t>:</a:t>
            </a:r>
            <a:endParaRPr lang="en-US" sz="2000" dirty="0">
              <a:latin typeface="Nunito" panose="020B0604020202020204" charset="0"/>
            </a:endParaRPr>
          </a:p>
        </p:txBody>
      </p:sp>
      <p:sp>
        <p:nvSpPr>
          <p:cNvPr id="10" name="TextBox 9"/>
          <p:cNvSpPr txBox="1"/>
          <p:nvPr/>
        </p:nvSpPr>
        <p:spPr>
          <a:xfrm>
            <a:off x="715314" y="2834222"/>
            <a:ext cx="7417304" cy="707886"/>
          </a:xfrm>
          <a:prstGeom prst="rect">
            <a:avLst/>
          </a:prstGeom>
          <a:noFill/>
        </p:spPr>
        <p:txBody>
          <a:bodyPr wrap="square" rtlCol="0">
            <a:spAutoFit/>
          </a:bodyPr>
          <a:lstStyle/>
          <a:p>
            <a:r>
              <a:rPr lang="en-US" sz="2000">
                <a:latin typeface="Nunito" panose="020B0604020202020204" charset="0"/>
              </a:rPr>
              <a:t>UML cung cấp một tiêu chuẩn cơ chế trao đổi mô hình hỗ trợ xuất và nhập mô hình sang các công cụ khác. </a:t>
            </a:r>
          </a:p>
        </p:txBody>
      </p:sp>
      <p:sp>
        <p:nvSpPr>
          <p:cNvPr id="12" name="TextBox 11"/>
          <p:cNvSpPr txBox="1"/>
          <p:nvPr/>
        </p:nvSpPr>
        <p:spPr>
          <a:xfrm>
            <a:off x="715314" y="2237019"/>
            <a:ext cx="7994234" cy="707886"/>
          </a:xfrm>
          <a:prstGeom prst="rect">
            <a:avLst/>
          </a:prstGeom>
          <a:noFill/>
        </p:spPr>
        <p:txBody>
          <a:bodyPr wrap="square" rtlCol="0">
            <a:spAutoFit/>
          </a:bodyPr>
          <a:lstStyle/>
          <a:p>
            <a:r>
              <a:rPr lang="en-US" sz="2000">
                <a:latin typeface="Nunito" panose="020B0604020202020204" charset="0"/>
              </a:rPr>
              <a:t>Triển khai về Mô hình Triển khai, chẳng hạn như tự động tạo mã, tạo cơ sở dữ liệu, mô phỏng hoặc thực thi. </a:t>
            </a:r>
          </a:p>
        </p:txBody>
      </p:sp>
      <p:sp>
        <p:nvSpPr>
          <p:cNvPr id="13" name="TextBox 12"/>
          <p:cNvSpPr txBox="1"/>
          <p:nvPr/>
        </p:nvSpPr>
        <p:spPr>
          <a:xfrm>
            <a:off x="721574" y="3487475"/>
            <a:ext cx="7689061" cy="1015663"/>
          </a:xfrm>
          <a:prstGeom prst="rect">
            <a:avLst/>
          </a:prstGeom>
          <a:noFill/>
        </p:spPr>
        <p:txBody>
          <a:bodyPr wrap="square" rtlCol="0">
            <a:spAutoFit/>
          </a:bodyPr>
          <a:lstStyle/>
          <a:p>
            <a:r>
              <a:rPr lang="en-US" sz="2000">
                <a:latin typeface="Nunito" panose="020B0604020202020204" charset="0"/>
              </a:rPr>
              <a:t>Một SIG tại OMG được gọi là Model Interchange SIG, kiểm tra các công cụ khả năng tương tác bằng cách sử dụng cơ chế này, được gọi là XMI (Siêu dữ liệu dựa trên XML Trao đổi).</a:t>
            </a:r>
            <a:endParaRPr lang="en-US" sz="2000"/>
          </a:p>
        </p:txBody>
      </p:sp>
      <p:sp>
        <p:nvSpPr>
          <p:cNvPr id="18" name="Google Shape;786;p51"/>
          <p:cNvSpPr/>
          <p:nvPr/>
        </p:nvSpPr>
        <p:spPr>
          <a:xfrm>
            <a:off x="447181" y="1681847"/>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6;p51"/>
          <p:cNvSpPr/>
          <p:nvPr/>
        </p:nvSpPr>
        <p:spPr>
          <a:xfrm>
            <a:off x="447181" y="2279049"/>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6;p51"/>
          <p:cNvSpPr/>
          <p:nvPr/>
        </p:nvSpPr>
        <p:spPr>
          <a:xfrm>
            <a:off x="447181" y="2883262"/>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6;p51"/>
          <p:cNvSpPr/>
          <p:nvPr/>
        </p:nvSpPr>
        <p:spPr>
          <a:xfrm>
            <a:off x="437297" y="3492444"/>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p:cNvSpPr txBox="1"/>
          <p:nvPr/>
        </p:nvSpPr>
        <p:spPr>
          <a:xfrm>
            <a:off x="715314" y="4373281"/>
            <a:ext cx="7275843" cy="307777"/>
          </a:xfrm>
          <a:prstGeom prst="rect">
            <a:avLst/>
          </a:prstGeom>
          <a:noFill/>
        </p:spPr>
        <p:txBody>
          <a:bodyPr wrap="square" rtlCol="0">
            <a:spAutoFit/>
          </a:bodyPr>
          <a:lstStyle/>
          <a:p>
            <a:r>
              <a:rPr lang="en-US" i="1">
                <a:solidFill>
                  <a:srgbClr val="FF0000"/>
                </a:solidFill>
                <a:latin typeface="Nunito" panose="020B0604020202020204" charset="0"/>
                <a:ea typeface="Nunito"/>
                <a:cs typeface="Nunito"/>
                <a:sym typeface="Nunito"/>
              </a:rPr>
              <a:t>SIG(Special Interest Groups) </a:t>
            </a:r>
            <a:endParaRPr lang="en-US" i="1">
              <a:solidFill>
                <a:srgbClr val="FF0000"/>
              </a:solidFill>
              <a:latin typeface="Nunito" panose="020B0604020202020204" charset="0"/>
            </a:endParaRPr>
          </a:p>
        </p:txBody>
      </p:sp>
    </p:spTree>
    <p:extLst>
      <p:ext uri="{BB962C8B-B14F-4D97-AF65-F5344CB8AC3E}">
        <p14:creationId xmlns:p14="http://schemas.microsoft.com/office/powerpoint/2010/main" val="2421174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62">
                                            <p:txEl>
                                              <p:pRg st="0" end="0"/>
                                            </p:txEl>
                                          </p:spTgt>
                                        </p:tgtEl>
                                        <p:attrNameLst>
                                          <p:attrName>style.visibility</p:attrName>
                                        </p:attrNameLst>
                                      </p:cBhvr>
                                      <p:to>
                                        <p:strVal val="visible"/>
                                      </p:to>
                                    </p:set>
                                    <p:animEffect transition="in" filter="barn(inVertical)">
                                      <p:cBhvr>
                                        <p:cTn id="25" dur="500"/>
                                        <p:tgtEl>
                                          <p:spTgt spid="362">
                                            <p:txEl>
                                              <p:pRg st="0" end="0"/>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arn(inVertical)">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500"/>
                                        <p:tgtEl>
                                          <p:spTgt spid="19"/>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inVertical)">
                                      <p:cBhvr>
                                        <p:cTn id="41" dur="500"/>
                                        <p:tgtEl>
                                          <p:spTgt spid="20"/>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arn(inVertical)">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arn(inVertical)">
                                      <p:cBhvr>
                                        <p:cTn id="49" dur="500"/>
                                        <p:tgtEl>
                                          <p:spTgt spid="21"/>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Vertical)">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build="p"/>
      <p:bldP spid="4" grpId="0"/>
      <p:bldP spid="10" grpId="0"/>
      <p:bldP spid="12" grpId="0"/>
      <p:bldP spid="13" grpId="0"/>
      <p:bldP spid="18" grpId="0" animBg="1"/>
      <p:bldP spid="19" grpId="0" animBg="1"/>
      <p:bldP spid="20"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d46f07f788_0_25"/>
          <p:cNvSpPr txBox="1">
            <a:spLocks noGrp="1"/>
          </p:cNvSpPr>
          <p:nvPr>
            <p:ph type="title"/>
          </p:nvPr>
        </p:nvSpPr>
        <p:spPr>
          <a:xfrm>
            <a:off x="839435" y="808625"/>
            <a:ext cx="1943719" cy="696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3400"/>
              <a:buNone/>
            </a:pPr>
            <a:r>
              <a:rPr lang="en-US" sz="3000" dirty="0">
                <a:latin typeface="Nunito"/>
                <a:ea typeface="Nunito"/>
                <a:cs typeface="Nunito"/>
                <a:sym typeface="Nunito"/>
              </a:rPr>
              <a:t>Giao </a:t>
            </a:r>
            <a:r>
              <a:rPr lang="en-US" sz="3000" dirty="0" err="1">
                <a:latin typeface="Nunito"/>
                <a:ea typeface="Nunito"/>
                <a:cs typeface="Nunito"/>
                <a:sym typeface="Nunito"/>
              </a:rPr>
              <a:t>tiếp</a:t>
            </a:r>
            <a:endParaRPr sz="3000" dirty="0">
              <a:latin typeface="Nunito"/>
              <a:ea typeface="Nunito"/>
              <a:cs typeface="Nunito"/>
              <a:sym typeface="Nunito"/>
            </a:endParaRPr>
          </a:p>
        </p:txBody>
      </p:sp>
      <p:sp>
        <p:nvSpPr>
          <p:cNvPr id="371" name="Google Shape;371;gd46f07f788_0_2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29</a:t>
            </a:fld>
            <a:endParaRPr/>
          </a:p>
        </p:txBody>
      </p:sp>
      <p:sp>
        <p:nvSpPr>
          <p:cNvPr id="372" name="Google Shape;372;gd46f07f788_0_25"/>
          <p:cNvSpPr/>
          <p:nvPr/>
        </p:nvSpPr>
        <p:spPr>
          <a:xfrm rot="942510">
            <a:off x="7829032" y="3752426"/>
            <a:ext cx="903684" cy="98662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gd46f07f788_0_25"/>
          <p:cNvSpPr txBox="1"/>
          <p:nvPr/>
        </p:nvSpPr>
        <p:spPr>
          <a:xfrm>
            <a:off x="1359102" y="4009121"/>
            <a:ext cx="5829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i="1" dirty="0">
                <a:solidFill>
                  <a:srgbClr val="0000FF"/>
                </a:solidFill>
                <a:latin typeface="Nunito"/>
                <a:ea typeface="Nunito"/>
                <a:cs typeface="Nunito"/>
                <a:sym typeface="Nunito"/>
              </a:rPr>
              <a:t>HÌNH 2.3: </a:t>
            </a:r>
            <a:r>
              <a:rPr lang="en-US" sz="1600" b="1" i="1" dirty="0" err="1">
                <a:solidFill>
                  <a:srgbClr val="0000FF"/>
                </a:solidFill>
                <a:latin typeface="Nunito"/>
                <a:ea typeface="Nunito"/>
                <a:cs typeface="Nunito"/>
                <a:sym typeface="Nunito"/>
              </a:rPr>
              <a:t>Mối</a:t>
            </a:r>
            <a:r>
              <a:rPr lang="en-US" sz="1600" b="1" i="1" dirty="0">
                <a:solidFill>
                  <a:srgbClr val="0000FF"/>
                </a:solidFill>
                <a:latin typeface="Nunito"/>
                <a:ea typeface="Nunito"/>
                <a:cs typeface="Nunito"/>
                <a:sym typeface="Nunito"/>
              </a:rPr>
              <a:t> </a:t>
            </a:r>
            <a:r>
              <a:rPr lang="en-US" sz="1600" b="1" i="1" dirty="0" err="1">
                <a:solidFill>
                  <a:srgbClr val="0000FF"/>
                </a:solidFill>
                <a:latin typeface="Nunito"/>
                <a:ea typeface="Nunito"/>
                <a:cs typeface="Nunito"/>
                <a:sym typeface="Nunito"/>
              </a:rPr>
              <a:t>quan</a:t>
            </a:r>
            <a:r>
              <a:rPr lang="en-US" sz="1600" b="1" i="1" dirty="0">
                <a:solidFill>
                  <a:srgbClr val="0000FF"/>
                </a:solidFill>
                <a:latin typeface="Nunito"/>
                <a:ea typeface="Nunito"/>
                <a:cs typeface="Nunito"/>
                <a:sym typeface="Nunito"/>
              </a:rPr>
              <a:t> </a:t>
            </a:r>
            <a:r>
              <a:rPr lang="en-US" sz="1600" b="1" i="1" dirty="0" err="1">
                <a:solidFill>
                  <a:srgbClr val="0000FF"/>
                </a:solidFill>
                <a:latin typeface="Nunito"/>
                <a:ea typeface="Nunito"/>
                <a:cs typeface="Nunito"/>
                <a:sym typeface="Nunito"/>
              </a:rPr>
              <a:t>hệ</a:t>
            </a:r>
            <a:r>
              <a:rPr lang="en-US" sz="1600" b="1" i="1" dirty="0">
                <a:solidFill>
                  <a:srgbClr val="0000FF"/>
                </a:solidFill>
                <a:latin typeface="Nunito"/>
                <a:ea typeface="Nunito"/>
                <a:cs typeface="Nunito"/>
                <a:sym typeface="Nunito"/>
              </a:rPr>
              <a:t> </a:t>
            </a:r>
            <a:r>
              <a:rPr lang="en-US" sz="1600" b="1" i="1" dirty="0" err="1">
                <a:solidFill>
                  <a:srgbClr val="0000FF"/>
                </a:solidFill>
                <a:latin typeface="Nunito"/>
                <a:ea typeface="Nunito"/>
                <a:cs typeface="Nunito"/>
                <a:sym typeface="Nunito"/>
              </a:rPr>
              <a:t>giữa</a:t>
            </a:r>
            <a:r>
              <a:rPr lang="en-US" sz="1600" b="1" i="1" dirty="0">
                <a:solidFill>
                  <a:srgbClr val="0000FF"/>
                </a:solidFill>
                <a:latin typeface="Nunito"/>
                <a:ea typeface="Nunito"/>
                <a:cs typeface="Nunito"/>
                <a:sym typeface="Nunito"/>
              </a:rPr>
              <a:t> </a:t>
            </a:r>
            <a:r>
              <a:rPr lang="en-US" sz="1600" b="1" i="1" dirty="0" err="1">
                <a:solidFill>
                  <a:srgbClr val="0000FF"/>
                </a:solidFill>
                <a:latin typeface="Nunito"/>
                <a:ea typeface="Nunito"/>
                <a:cs typeface="Nunito"/>
                <a:sym typeface="Nunito"/>
              </a:rPr>
              <a:t>các</a:t>
            </a:r>
            <a:r>
              <a:rPr lang="en-US" sz="1600" b="1" i="1" dirty="0">
                <a:solidFill>
                  <a:srgbClr val="0000FF"/>
                </a:solidFill>
                <a:latin typeface="Nunito"/>
                <a:ea typeface="Nunito"/>
                <a:cs typeface="Nunito"/>
                <a:sym typeface="Nunito"/>
              </a:rPr>
              <a:t> </a:t>
            </a:r>
            <a:r>
              <a:rPr lang="en-US" sz="1600" b="1" i="1" dirty="0" err="1">
                <a:solidFill>
                  <a:srgbClr val="0000FF"/>
                </a:solidFill>
                <a:latin typeface="Nunito"/>
                <a:ea typeface="Nunito"/>
                <a:cs typeface="Nunito"/>
                <a:sym typeface="Nunito"/>
              </a:rPr>
              <a:t>phần</a:t>
            </a:r>
            <a:r>
              <a:rPr lang="en-US" sz="1600" b="1" i="1" dirty="0">
                <a:solidFill>
                  <a:srgbClr val="0000FF"/>
                </a:solidFill>
                <a:latin typeface="Nunito"/>
                <a:ea typeface="Nunito"/>
                <a:cs typeface="Nunito"/>
                <a:sym typeface="Nunito"/>
              </a:rPr>
              <a:t> </a:t>
            </a:r>
            <a:r>
              <a:rPr lang="en-US" sz="1600" b="1" i="1" dirty="0" err="1">
                <a:solidFill>
                  <a:srgbClr val="0000FF"/>
                </a:solidFill>
                <a:latin typeface="Nunito"/>
                <a:ea typeface="Nunito"/>
                <a:cs typeface="Nunito"/>
                <a:sym typeface="Nunito"/>
              </a:rPr>
              <a:t>tử</a:t>
            </a:r>
            <a:r>
              <a:rPr lang="en-US" sz="1600" b="1" i="1" dirty="0">
                <a:solidFill>
                  <a:srgbClr val="0000FF"/>
                </a:solidFill>
                <a:latin typeface="Nunito"/>
                <a:ea typeface="Nunito"/>
                <a:cs typeface="Nunito"/>
                <a:sym typeface="Nunito"/>
              </a:rPr>
              <a:t> </a:t>
            </a:r>
            <a:r>
              <a:rPr lang="en-US" sz="1600" b="1" i="1" dirty="0" err="1">
                <a:solidFill>
                  <a:srgbClr val="0000FF"/>
                </a:solidFill>
                <a:latin typeface="Nunito"/>
                <a:ea typeface="Nunito"/>
                <a:cs typeface="Nunito"/>
                <a:sym typeface="Nunito"/>
              </a:rPr>
              <a:t>mô</a:t>
            </a:r>
            <a:r>
              <a:rPr lang="en-US" sz="1600" b="1" i="1" dirty="0">
                <a:solidFill>
                  <a:srgbClr val="0000FF"/>
                </a:solidFill>
                <a:latin typeface="Nunito"/>
                <a:ea typeface="Nunito"/>
                <a:cs typeface="Nunito"/>
                <a:sym typeface="Nunito"/>
              </a:rPr>
              <a:t> </a:t>
            </a:r>
            <a:r>
              <a:rPr lang="en-US" sz="1600" b="1" i="1" dirty="0" err="1">
                <a:solidFill>
                  <a:srgbClr val="0000FF"/>
                </a:solidFill>
                <a:latin typeface="Nunito"/>
                <a:ea typeface="Nunito"/>
                <a:cs typeface="Nunito"/>
                <a:sym typeface="Nunito"/>
              </a:rPr>
              <a:t>hình</a:t>
            </a:r>
            <a:r>
              <a:rPr lang="en-US" sz="1600" b="1" i="1" dirty="0">
                <a:solidFill>
                  <a:srgbClr val="0000FF"/>
                </a:solidFill>
                <a:latin typeface="Nunito"/>
                <a:ea typeface="Nunito"/>
                <a:cs typeface="Nunito"/>
                <a:sym typeface="Nunito"/>
              </a:rPr>
              <a:t> </a:t>
            </a:r>
            <a:r>
              <a:rPr lang="en-US" sz="1600" b="1" i="1" dirty="0" err="1">
                <a:solidFill>
                  <a:srgbClr val="0000FF"/>
                </a:solidFill>
                <a:latin typeface="Nunito"/>
                <a:ea typeface="Nunito"/>
                <a:cs typeface="Nunito"/>
                <a:sym typeface="Nunito"/>
              </a:rPr>
              <a:t>và</a:t>
            </a:r>
            <a:r>
              <a:rPr lang="en-US" sz="1600" b="1" i="1" dirty="0">
                <a:solidFill>
                  <a:srgbClr val="0000FF"/>
                </a:solidFill>
                <a:latin typeface="Nunito"/>
                <a:ea typeface="Nunito"/>
                <a:cs typeface="Nunito"/>
                <a:sym typeface="Nunito"/>
              </a:rPr>
              <a:t> </a:t>
            </a:r>
            <a:r>
              <a:rPr lang="en-US" sz="1600" b="1" i="1" dirty="0" err="1">
                <a:solidFill>
                  <a:srgbClr val="0000FF"/>
                </a:solidFill>
                <a:latin typeface="Nunito"/>
                <a:ea typeface="Nunito"/>
                <a:cs typeface="Nunito"/>
                <a:sym typeface="Nunito"/>
              </a:rPr>
              <a:t>sơ</a:t>
            </a:r>
            <a:r>
              <a:rPr lang="en-US" sz="1600" b="1" i="1" dirty="0">
                <a:solidFill>
                  <a:srgbClr val="0000FF"/>
                </a:solidFill>
                <a:latin typeface="Nunito"/>
                <a:ea typeface="Nunito"/>
                <a:cs typeface="Nunito"/>
                <a:sym typeface="Nunito"/>
              </a:rPr>
              <a:t> </a:t>
            </a:r>
            <a:r>
              <a:rPr lang="en-US" sz="1600" b="1" i="1" dirty="0" err="1">
                <a:solidFill>
                  <a:srgbClr val="0000FF"/>
                </a:solidFill>
                <a:latin typeface="Nunito"/>
                <a:ea typeface="Nunito"/>
                <a:cs typeface="Nunito"/>
                <a:sym typeface="Nunito"/>
              </a:rPr>
              <a:t>đồ</a:t>
            </a:r>
            <a:r>
              <a:rPr lang="en-US" sz="1600" b="1" i="1" dirty="0">
                <a:solidFill>
                  <a:srgbClr val="0000FF"/>
                </a:solidFill>
                <a:latin typeface="Nunito"/>
                <a:ea typeface="Nunito"/>
                <a:cs typeface="Nunito"/>
                <a:sym typeface="Nunito"/>
              </a:rPr>
              <a:t>.</a:t>
            </a:r>
            <a:endParaRPr sz="1600" b="1" i="1" dirty="0">
              <a:solidFill>
                <a:srgbClr val="0000FF"/>
              </a:solidFill>
              <a:latin typeface="Nunito"/>
              <a:ea typeface="Nunito"/>
              <a:cs typeface="Nunito"/>
              <a:sym typeface="Nunito"/>
            </a:endParaRPr>
          </a:p>
        </p:txBody>
      </p:sp>
      <p:sp>
        <p:nvSpPr>
          <p:cNvPr id="7" name="TextBox 6"/>
          <p:cNvSpPr txBox="1"/>
          <p:nvPr/>
        </p:nvSpPr>
        <p:spPr>
          <a:xfrm>
            <a:off x="715660" y="449501"/>
            <a:ext cx="6175742" cy="646331"/>
          </a:xfrm>
          <a:prstGeom prst="rect">
            <a:avLst/>
          </a:prstGeom>
          <a:noFill/>
        </p:spPr>
        <p:txBody>
          <a:bodyPr wrap="square" rtlCol="0">
            <a:spAutoFit/>
          </a:bodyPr>
          <a:lstStyle/>
          <a:p>
            <a:r>
              <a:rPr lang="en-US" sz="3500" b="1" dirty="0" err="1">
                <a:solidFill>
                  <a:schemeClr val="tx1"/>
                </a:solidFill>
                <a:latin typeface="Nunito"/>
                <a:ea typeface="Nunito"/>
                <a:cs typeface="Nunito"/>
                <a:sym typeface="Nunito"/>
              </a:rPr>
              <a:t>Mục</a:t>
            </a:r>
            <a:r>
              <a:rPr lang="en-US" sz="3500" b="1" dirty="0">
                <a:solidFill>
                  <a:schemeClr val="tx1"/>
                </a:solidFill>
                <a:latin typeface="Nunito"/>
                <a:ea typeface="Nunito"/>
                <a:cs typeface="Nunito"/>
                <a:sym typeface="Nunito"/>
              </a:rPr>
              <a:t> </a:t>
            </a:r>
            <a:r>
              <a:rPr lang="en-US" sz="3500" b="1" dirty="0" err="1">
                <a:solidFill>
                  <a:schemeClr val="tx1"/>
                </a:solidFill>
                <a:latin typeface="Nunito"/>
                <a:ea typeface="Nunito"/>
                <a:cs typeface="Nunito"/>
                <a:sym typeface="Nunito"/>
              </a:rPr>
              <a:t>đích</a:t>
            </a:r>
            <a:r>
              <a:rPr lang="en-US" sz="3500" b="1" dirty="0">
                <a:solidFill>
                  <a:schemeClr val="tx1"/>
                </a:solidFill>
                <a:latin typeface="Nunito"/>
                <a:ea typeface="Nunito"/>
                <a:cs typeface="Nunito"/>
                <a:sym typeface="Nunito"/>
              </a:rPr>
              <a:t> </a:t>
            </a:r>
            <a:r>
              <a:rPr lang="en-US" sz="3500" b="1" dirty="0" err="1">
                <a:solidFill>
                  <a:schemeClr val="tx1"/>
                </a:solidFill>
                <a:latin typeface="Nunito"/>
                <a:ea typeface="Nunito"/>
                <a:cs typeface="Nunito"/>
                <a:sym typeface="Nunito"/>
              </a:rPr>
              <a:t>của</a:t>
            </a:r>
            <a:r>
              <a:rPr lang="en-US" sz="3500" b="1" dirty="0">
                <a:solidFill>
                  <a:schemeClr val="tx1"/>
                </a:solidFill>
                <a:latin typeface="Nunito"/>
                <a:ea typeface="Nunito"/>
                <a:cs typeface="Nunito"/>
                <a:sym typeface="Nunito"/>
              </a:rPr>
              <a:t> UML modeling</a:t>
            </a:r>
            <a:endParaRPr lang="en-US" sz="3500" b="1" dirty="0">
              <a:solidFill>
                <a:schemeClr val="tx1"/>
              </a:solidFill>
            </a:endParaRPr>
          </a:p>
        </p:txBody>
      </p:sp>
      <p:pic>
        <p:nvPicPr>
          <p:cNvPr id="2" name="Picture 1"/>
          <p:cNvPicPr>
            <a:picLocks noChangeAspect="1"/>
          </p:cNvPicPr>
          <p:nvPr/>
        </p:nvPicPr>
        <p:blipFill>
          <a:blip r:embed="rId3"/>
          <a:stretch>
            <a:fillRect/>
          </a:stretch>
        </p:blipFill>
        <p:spPr>
          <a:xfrm>
            <a:off x="757440" y="1418998"/>
            <a:ext cx="7659888" cy="231480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circle(in)">
                                      <p:cBhvr>
                                        <p:cTn id="7" dur="2000"/>
                                        <p:tgtEl>
                                          <p:spTgt spid="374"/>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3" name="Google Shape;344;p31"/>
          <p:cNvSpPr/>
          <p:nvPr/>
        </p:nvSpPr>
        <p:spPr>
          <a:xfrm>
            <a:off x="1301441" y="1719943"/>
            <a:ext cx="5084845" cy="688584"/>
          </a:xfrm>
          <a:prstGeom prst="homePlate">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fr-FR" sz="2800" b="1" dirty="0" err="1">
                <a:solidFill>
                  <a:schemeClr val="dk1"/>
                </a:solidFill>
                <a:latin typeface="Nunito" panose="020B0604020202020204" charset="0"/>
                <a:ea typeface="Amatic SC"/>
                <a:cs typeface="Amatic SC"/>
                <a:sym typeface="Amatic SC"/>
              </a:rPr>
              <a:t>Chương</a:t>
            </a:r>
            <a:r>
              <a:rPr lang="fr-FR" sz="2800" b="1" dirty="0">
                <a:solidFill>
                  <a:schemeClr val="dk1"/>
                </a:solidFill>
                <a:latin typeface="Nunito" panose="020B0604020202020204" charset="0"/>
                <a:ea typeface="Amatic SC"/>
                <a:cs typeface="Amatic SC"/>
                <a:sym typeface="Amatic SC"/>
              </a:rPr>
              <a:t> 2: UML là </a:t>
            </a:r>
            <a:r>
              <a:rPr lang="fr-FR" sz="2800" b="1" dirty="0" err="1">
                <a:solidFill>
                  <a:schemeClr val="dk1"/>
                </a:solidFill>
                <a:latin typeface="Nunito" panose="020B0604020202020204" charset="0"/>
                <a:ea typeface="Amatic SC"/>
                <a:cs typeface="Amatic SC"/>
                <a:sym typeface="Amatic SC"/>
              </a:rPr>
              <a:t>gì</a:t>
            </a:r>
            <a:r>
              <a:rPr lang="fr-FR" sz="2800" b="1" dirty="0">
                <a:solidFill>
                  <a:schemeClr val="dk1"/>
                </a:solidFill>
                <a:latin typeface="Nunito" panose="020B0604020202020204" charset="0"/>
                <a:ea typeface="Amatic SC"/>
                <a:cs typeface="Amatic SC"/>
                <a:sym typeface="Amatic SC"/>
              </a:rPr>
              <a:t>?</a:t>
            </a:r>
            <a:r>
              <a:rPr lang="fr-FR" sz="1800" b="1" dirty="0">
                <a:solidFill>
                  <a:schemeClr val="dk1"/>
                </a:solidFill>
                <a:latin typeface="Nunito" panose="020B0604020202020204" charset="0"/>
                <a:ea typeface="Amatic SC"/>
                <a:cs typeface="Amatic SC"/>
                <a:sym typeface="Amatic SC"/>
              </a:rPr>
              <a:t> </a:t>
            </a:r>
            <a:endParaRPr sz="1800" b="1" dirty="0">
              <a:solidFill>
                <a:schemeClr val="dk1"/>
              </a:solidFill>
              <a:latin typeface="Nunito" panose="020B0604020202020204" charset="0"/>
              <a:ea typeface="Amatic SC"/>
              <a:cs typeface="Amatic SC"/>
              <a:sym typeface="Amatic SC"/>
            </a:endParaRPr>
          </a:p>
        </p:txBody>
      </p:sp>
      <p:sp>
        <p:nvSpPr>
          <p:cNvPr id="4" name="Google Shape;344;p31"/>
          <p:cNvSpPr/>
          <p:nvPr/>
        </p:nvSpPr>
        <p:spPr>
          <a:xfrm>
            <a:off x="1301441" y="2873829"/>
            <a:ext cx="5084845" cy="681328"/>
          </a:xfrm>
          <a:prstGeom prst="homePlate">
            <a:avLst>
              <a:gd name="adj"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vi-VN" sz="2800" b="1" dirty="0">
                <a:solidFill>
                  <a:schemeClr val="dk1"/>
                </a:solidFill>
                <a:latin typeface="Nunito" panose="020B0604020202020204" charset="0"/>
                <a:ea typeface="Amatic SC"/>
                <a:cs typeface="Amatic SC"/>
                <a:sym typeface="Amatic SC"/>
              </a:rPr>
              <a:t>Chương 4: Tổ chức </a:t>
            </a:r>
            <a:r>
              <a:rPr lang="en-US" sz="2800" b="1" dirty="0">
                <a:solidFill>
                  <a:schemeClr val="dk1"/>
                </a:solidFill>
                <a:latin typeface="Nunito" panose="020B0604020202020204" charset="0"/>
                <a:ea typeface="Amatic SC"/>
                <a:cs typeface="Amatic SC"/>
                <a:sym typeface="Amatic SC"/>
              </a:rPr>
              <a:t>UML</a:t>
            </a:r>
            <a:endParaRPr sz="2800" b="1" dirty="0">
              <a:solidFill>
                <a:schemeClr val="dk1"/>
              </a:solidFill>
              <a:latin typeface="Nunito" panose="020B0604020202020204" charset="0"/>
              <a:ea typeface="Amatic SC"/>
              <a:cs typeface="Amatic SC"/>
              <a:sym typeface="Amatic SC"/>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29" y="1473634"/>
            <a:ext cx="1569856" cy="11812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29" y="2623892"/>
            <a:ext cx="1569856" cy="118120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d44a7a2325_0_2"/>
          <p:cNvSpPr txBox="1">
            <a:spLocks noGrp="1"/>
          </p:cNvSpPr>
          <p:nvPr>
            <p:ph type="title"/>
          </p:nvPr>
        </p:nvSpPr>
        <p:spPr>
          <a:xfrm>
            <a:off x="754800" y="683600"/>
            <a:ext cx="4363005"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Nguyên</a:t>
            </a:r>
            <a:r>
              <a:rPr lang="en-US" sz="3000" dirty="0">
                <a:latin typeface="Nunito"/>
                <a:ea typeface="Nunito"/>
                <a:cs typeface="Nunito"/>
                <a:sym typeface="Nunito"/>
              </a:rPr>
              <a:t> </a:t>
            </a:r>
            <a:r>
              <a:rPr lang="en-US" sz="3000" dirty="0" err="1">
                <a:latin typeface="Nunito"/>
                <a:ea typeface="Nunito"/>
                <a:cs typeface="Nunito"/>
                <a:sym typeface="Nunito"/>
              </a:rPr>
              <a:t>tắc</a:t>
            </a:r>
            <a:r>
              <a:rPr lang="en-US" sz="3000" dirty="0">
                <a:latin typeface="Nunito"/>
                <a:ea typeface="Nunito"/>
                <a:cs typeface="Nunito"/>
                <a:sym typeface="Nunito"/>
              </a:rPr>
              <a:t> </a:t>
            </a:r>
            <a:r>
              <a:rPr lang="en-US" sz="3000" dirty="0" err="1">
                <a:latin typeface="Nunito"/>
                <a:ea typeface="Nunito"/>
                <a:cs typeface="Nunito"/>
                <a:sym typeface="Nunito"/>
              </a:rPr>
              <a:t>lập</a:t>
            </a:r>
            <a:r>
              <a:rPr lang="en-US" sz="3000" dirty="0">
                <a:latin typeface="Nunito"/>
                <a:ea typeface="Nunito"/>
                <a:cs typeface="Nunito"/>
                <a:sym typeface="Nunito"/>
              </a:rPr>
              <a:t> </a:t>
            </a:r>
            <a:r>
              <a:rPr lang="en-US" sz="3000" dirty="0" err="1">
                <a:latin typeface="Nunito"/>
                <a:ea typeface="Nunito"/>
                <a:cs typeface="Nunito"/>
                <a:sym typeface="Nunito"/>
              </a:rPr>
              <a:t>mô</a:t>
            </a:r>
            <a:r>
              <a:rPr lang="en-US" sz="3000" dirty="0">
                <a:latin typeface="Nunito"/>
                <a:ea typeface="Nunito"/>
                <a:cs typeface="Nunito"/>
                <a:sym typeface="Nunito"/>
              </a:rPr>
              <a:t> </a:t>
            </a:r>
            <a:r>
              <a:rPr lang="en-US" sz="3000" dirty="0" err="1">
                <a:latin typeface="Nunito"/>
                <a:ea typeface="Nunito"/>
                <a:cs typeface="Nunito"/>
                <a:sym typeface="Nunito"/>
              </a:rPr>
              <a:t>hình</a:t>
            </a:r>
            <a:endParaRPr sz="3000" dirty="0">
              <a:latin typeface="Nunito"/>
              <a:ea typeface="Nunito"/>
              <a:cs typeface="Nunito"/>
              <a:sym typeface="Nunito"/>
            </a:endParaRPr>
          </a:p>
        </p:txBody>
      </p:sp>
      <p:sp>
        <p:nvSpPr>
          <p:cNvPr id="388" name="Google Shape;388;gd44a7a2325_0_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30</a:t>
            </a:fld>
            <a:endParaRPr/>
          </a:p>
        </p:txBody>
      </p:sp>
      <p:sp>
        <p:nvSpPr>
          <p:cNvPr id="389" name="Google Shape;389;gd44a7a2325_0_2"/>
          <p:cNvSpPr/>
          <p:nvPr/>
        </p:nvSpPr>
        <p:spPr>
          <a:xfrm>
            <a:off x="7648493" y="381489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786;p51"/>
          <p:cNvSpPr/>
          <p:nvPr/>
        </p:nvSpPr>
        <p:spPr>
          <a:xfrm>
            <a:off x="1003892" y="1551981"/>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1524000" y="1508739"/>
            <a:ext cx="5188527" cy="400110"/>
          </a:xfrm>
          <a:prstGeom prst="rect">
            <a:avLst/>
          </a:prstGeom>
          <a:noFill/>
        </p:spPr>
        <p:txBody>
          <a:bodyPr wrap="square" rtlCol="0">
            <a:spAutoFit/>
          </a:bodyPr>
          <a:lstStyle/>
          <a:p>
            <a:pPr lvl="0"/>
            <a:r>
              <a:rPr lang="en-US" sz="2000" dirty="0" err="1">
                <a:latin typeface="Nunito"/>
                <a:ea typeface="Nunito"/>
                <a:cs typeface="Nunito"/>
                <a:sym typeface="Nunito"/>
              </a:rPr>
              <a:t>Giảm</a:t>
            </a:r>
            <a:r>
              <a:rPr lang="en-US" sz="2000" dirty="0">
                <a:latin typeface="Nunito"/>
                <a:ea typeface="Nunito"/>
                <a:cs typeface="Nunito"/>
                <a:sym typeface="Nunito"/>
              </a:rPr>
              <a:t> </a:t>
            </a:r>
            <a:r>
              <a:rPr lang="en-US" sz="2000" dirty="0" err="1">
                <a:latin typeface="Nunito"/>
                <a:ea typeface="Nunito"/>
                <a:cs typeface="Nunito"/>
                <a:sym typeface="Nunito"/>
              </a:rPr>
              <a:t>thiểu</a:t>
            </a:r>
            <a:r>
              <a:rPr lang="en-US" sz="2000" dirty="0">
                <a:latin typeface="Nunito"/>
                <a:ea typeface="Nunito"/>
                <a:cs typeface="Nunito"/>
                <a:sym typeface="Nunito"/>
              </a:rPr>
              <a:t> </a:t>
            </a:r>
            <a:r>
              <a:rPr lang="en-US" sz="2000" dirty="0" err="1">
                <a:latin typeface="Nunito"/>
                <a:ea typeface="Nunito"/>
                <a:cs typeface="Nunito"/>
                <a:sym typeface="Nunito"/>
              </a:rPr>
              <a:t>rủi</a:t>
            </a:r>
            <a:r>
              <a:rPr lang="en-US" sz="2000" dirty="0">
                <a:latin typeface="Nunito"/>
                <a:ea typeface="Nunito"/>
                <a:cs typeface="Nunito"/>
                <a:sym typeface="Nunito"/>
              </a:rPr>
              <a:t> </a:t>
            </a:r>
            <a:r>
              <a:rPr lang="en-US" sz="2000" dirty="0" err="1">
                <a:latin typeface="Nunito"/>
                <a:ea typeface="Nunito"/>
                <a:cs typeface="Nunito"/>
                <a:sym typeface="Nunito"/>
              </a:rPr>
              <a:t>ro</a:t>
            </a:r>
            <a:endParaRPr lang="en-US" sz="2000" dirty="0">
              <a:latin typeface="Nunito"/>
              <a:ea typeface="Nunito"/>
              <a:cs typeface="Nunito"/>
              <a:sym typeface="Nunito"/>
            </a:endParaRPr>
          </a:p>
        </p:txBody>
      </p:sp>
      <p:sp>
        <p:nvSpPr>
          <p:cNvPr id="3" name="TextBox 2"/>
          <p:cNvSpPr txBox="1"/>
          <p:nvPr/>
        </p:nvSpPr>
        <p:spPr>
          <a:xfrm>
            <a:off x="1524000" y="2195139"/>
            <a:ext cx="4869873" cy="400110"/>
          </a:xfrm>
          <a:prstGeom prst="rect">
            <a:avLst/>
          </a:prstGeom>
          <a:noFill/>
        </p:spPr>
        <p:txBody>
          <a:bodyPr wrap="square" rtlCol="0">
            <a:spAutoFit/>
          </a:bodyPr>
          <a:lstStyle/>
          <a:p>
            <a:pPr lvl="0"/>
            <a:r>
              <a:rPr lang="vi-VN" sz="2000" dirty="0">
                <a:latin typeface="Nunito"/>
                <a:ea typeface="Nunito"/>
                <a:cs typeface="Nunito"/>
                <a:sym typeface="Nunito"/>
              </a:rPr>
              <a:t>Ẩn thông tin, tính đơn giản</a:t>
            </a:r>
            <a:endParaRPr lang="vi-VN" sz="2000" dirty="0">
              <a:solidFill>
                <a:schemeClr val="dk1"/>
              </a:solidFill>
              <a:latin typeface="Nunito"/>
              <a:ea typeface="Nunito"/>
              <a:cs typeface="Nunito"/>
              <a:sym typeface="Nunito"/>
            </a:endParaRPr>
          </a:p>
        </p:txBody>
      </p:sp>
      <p:sp>
        <p:nvSpPr>
          <p:cNvPr id="4" name="TextBox 3"/>
          <p:cNvSpPr txBox="1"/>
          <p:nvPr/>
        </p:nvSpPr>
        <p:spPr>
          <a:xfrm>
            <a:off x="1524000" y="2770961"/>
            <a:ext cx="4281055" cy="400110"/>
          </a:xfrm>
          <a:prstGeom prst="rect">
            <a:avLst/>
          </a:prstGeom>
          <a:noFill/>
        </p:spPr>
        <p:txBody>
          <a:bodyPr wrap="square" rtlCol="0">
            <a:spAutoFit/>
          </a:bodyPr>
          <a:lstStyle/>
          <a:p>
            <a:pPr lvl="0"/>
            <a:r>
              <a:rPr lang="en-US" sz="2000" dirty="0" err="1">
                <a:latin typeface="Nunito"/>
                <a:ea typeface="Nunito"/>
                <a:cs typeface="Nunito"/>
                <a:sym typeface="Nunito"/>
              </a:rPr>
              <a:t>Mối</a:t>
            </a:r>
            <a:r>
              <a:rPr lang="en-US" sz="2000" dirty="0">
                <a:latin typeface="Nunito"/>
                <a:ea typeface="Nunito"/>
                <a:cs typeface="Nunito"/>
                <a:sym typeface="Nunito"/>
              </a:rPr>
              <a:t> </a:t>
            </a:r>
            <a:r>
              <a:rPr lang="en-US" sz="2000" dirty="0" err="1">
                <a:latin typeface="Nunito"/>
                <a:ea typeface="Nunito"/>
                <a:cs typeface="Nunito"/>
                <a:sym typeface="Nunito"/>
              </a:rPr>
              <a:t>quan</a:t>
            </a:r>
            <a:r>
              <a:rPr lang="en-US" sz="2000" dirty="0">
                <a:latin typeface="Nunito"/>
                <a:ea typeface="Nunito"/>
                <a:cs typeface="Nunito"/>
                <a:sym typeface="Nunito"/>
              </a:rPr>
              <a:t> </a:t>
            </a:r>
            <a:r>
              <a:rPr lang="en-US" sz="2000" dirty="0" err="1">
                <a:latin typeface="Nunito"/>
                <a:ea typeface="Nunito"/>
                <a:cs typeface="Nunito"/>
                <a:sym typeface="Nunito"/>
              </a:rPr>
              <a:t>hệ</a:t>
            </a:r>
            <a:r>
              <a:rPr lang="en-US" sz="2000" dirty="0">
                <a:latin typeface="Nunito"/>
                <a:ea typeface="Nunito"/>
                <a:cs typeface="Nunito"/>
                <a:sym typeface="Nunito"/>
              </a:rPr>
              <a:t> </a:t>
            </a:r>
            <a:r>
              <a:rPr lang="en-US" sz="2000" dirty="0" err="1">
                <a:latin typeface="Nunito"/>
                <a:ea typeface="Nunito"/>
                <a:cs typeface="Nunito"/>
                <a:sym typeface="Nunito"/>
              </a:rPr>
              <a:t>giữa</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bộ</a:t>
            </a:r>
            <a:r>
              <a:rPr lang="en-US" sz="2000" dirty="0">
                <a:latin typeface="Nunito"/>
                <a:ea typeface="Nunito"/>
                <a:cs typeface="Nunito"/>
                <a:sym typeface="Nunito"/>
              </a:rPr>
              <a:t> </a:t>
            </a:r>
            <a:r>
              <a:rPr lang="en-US" sz="2000" dirty="0" err="1">
                <a:latin typeface="Nunito"/>
                <a:ea typeface="Nunito"/>
                <a:cs typeface="Nunito"/>
                <a:sym typeface="Nunito"/>
              </a:rPr>
              <a:t>phận</a:t>
            </a:r>
            <a:endParaRPr lang="en-US" sz="2000" dirty="0">
              <a:latin typeface="Nunito"/>
              <a:ea typeface="Nunito"/>
              <a:cs typeface="Nunito"/>
              <a:sym typeface="Nunito"/>
            </a:endParaRPr>
          </a:p>
        </p:txBody>
      </p:sp>
      <p:sp>
        <p:nvSpPr>
          <p:cNvPr id="5" name="TextBox 4"/>
          <p:cNvSpPr txBox="1"/>
          <p:nvPr/>
        </p:nvSpPr>
        <p:spPr>
          <a:xfrm>
            <a:off x="1524000" y="3478847"/>
            <a:ext cx="5569528" cy="400110"/>
          </a:xfrm>
          <a:prstGeom prst="rect">
            <a:avLst/>
          </a:prstGeom>
          <a:noFill/>
        </p:spPr>
        <p:txBody>
          <a:bodyPr wrap="square" rtlCol="0">
            <a:spAutoFit/>
          </a:bodyPr>
          <a:lstStyle/>
          <a:p>
            <a:pPr lvl="0"/>
            <a:r>
              <a:rPr lang="en-US" sz="2000" dirty="0" err="1">
                <a:latin typeface="Nunito"/>
                <a:ea typeface="Nunito"/>
                <a:cs typeface="Nunito"/>
                <a:sym typeface="Nunito"/>
              </a:rPr>
              <a:t>Phân</a:t>
            </a:r>
            <a:r>
              <a:rPr lang="en-US" sz="2000" dirty="0">
                <a:latin typeface="Nunito"/>
                <a:ea typeface="Nunito"/>
                <a:cs typeface="Nunito"/>
                <a:sym typeface="Nunito"/>
              </a:rPr>
              <a:t> </a:t>
            </a:r>
            <a:r>
              <a:rPr lang="en-US" sz="2000" dirty="0" err="1">
                <a:latin typeface="Nunito"/>
                <a:ea typeface="Nunito"/>
                <a:cs typeface="Nunito"/>
                <a:sym typeface="Nunito"/>
              </a:rPr>
              <a:t>loại</a:t>
            </a:r>
            <a:r>
              <a:rPr lang="en-US" sz="2000" dirty="0">
                <a:latin typeface="Nunito"/>
                <a:ea typeface="Nunito"/>
                <a:cs typeface="Nunito"/>
                <a:sym typeface="Nunito"/>
              </a:rPr>
              <a:t> </a:t>
            </a:r>
            <a:r>
              <a:rPr lang="en-US" sz="2000" dirty="0" err="1">
                <a:latin typeface="Nunito"/>
                <a:ea typeface="Nunito"/>
                <a:cs typeface="Nunito"/>
                <a:sym typeface="Nunito"/>
              </a:rPr>
              <a:t>và</a:t>
            </a:r>
            <a:r>
              <a:rPr lang="en-US" sz="2000" dirty="0">
                <a:latin typeface="Nunito"/>
                <a:ea typeface="Nunito"/>
                <a:cs typeface="Nunito"/>
                <a:sym typeface="Nunito"/>
              </a:rPr>
              <a:t> </a:t>
            </a:r>
            <a:r>
              <a:rPr lang="en-US" sz="2000" dirty="0" err="1">
                <a:latin typeface="Nunito"/>
                <a:ea typeface="Nunito"/>
                <a:cs typeface="Nunito"/>
                <a:sym typeface="Nunito"/>
              </a:rPr>
              <a:t>tổng</a:t>
            </a:r>
            <a:r>
              <a:rPr lang="en-US" sz="2000" dirty="0">
                <a:latin typeface="Nunito"/>
                <a:ea typeface="Nunito"/>
                <a:cs typeface="Nunito"/>
                <a:sym typeface="Nunito"/>
              </a:rPr>
              <a:t> </a:t>
            </a:r>
            <a:r>
              <a:rPr lang="en-US" sz="2000" dirty="0" err="1">
                <a:latin typeface="Nunito"/>
                <a:ea typeface="Nunito"/>
                <a:cs typeface="Nunito"/>
                <a:sym typeface="Nunito"/>
              </a:rPr>
              <a:t>quát</a:t>
            </a:r>
            <a:r>
              <a:rPr lang="en-US" sz="2000" dirty="0">
                <a:latin typeface="Nunito"/>
                <a:ea typeface="Nunito"/>
                <a:cs typeface="Nunito"/>
                <a:sym typeface="Nunito"/>
              </a:rPr>
              <a:t> </a:t>
            </a:r>
            <a:r>
              <a:rPr lang="en-US" sz="2000" dirty="0" err="1">
                <a:latin typeface="Nunito"/>
                <a:ea typeface="Nunito"/>
                <a:cs typeface="Nunito"/>
                <a:sym typeface="Nunito"/>
              </a:rPr>
              <a:t>hóa</a:t>
            </a:r>
            <a:endParaRPr lang="en-US" sz="2000" dirty="0">
              <a:latin typeface="Nunito"/>
              <a:ea typeface="Nunito"/>
              <a:cs typeface="Nunito"/>
              <a:sym typeface="Nunito"/>
            </a:endParaRPr>
          </a:p>
        </p:txBody>
      </p:sp>
      <p:sp>
        <p:nvSpPr>
          <p:cNvPr id="11" name="Google Shape;786;p51"/>
          <p:cNvSpPr/>
          <p:nvPr/>
        </p:nvSpPr>
        <p:spPr>
          <a:xfrm>
            <a:off x="1003892" y="2194240"/>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86;p51"/>
          <p:cNvSpPr/>
          <p:nvPr/>
        </p:nvSpPr>
        <p:spPr>
          <a:xfrm>
            <a:off x="1003892" y="2836588"/>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6;p51"/>
          <p:cNvSpPr/>
          <p:nvPr/>
        </p:nvSpPr>
        <p:spPr>
          <a:xfrm>
            <a:off x="1007211" y="3478847"/>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104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randombar(horizontal)">
                                      <p:cBhvr>
                                        <p:cTn id="7" dur="500"/>
                                        <p:tgtEl>
                                          <p:spTgt spid="38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anim calcmode="lin" valueType="num">
                                      <p:cBhvr>
                                        <p:cTn id="54" dur="1000" fill="hold"/>
                                        <p:tgtEl>
                                          <p:spTgt spid="5"/>
                                        </p:tgtEl>
                                        <p:attrNameLst>
                                          <p:attrName>ppt_x</p:attrName>
                                        </p:attrNameLst>
                                      </p:cBhvr>
                                      <p:tavLst>
                                        <p:tav tm="0">
                                          <p:val>
                                            <p:strVal val="#ppt_x"/>
                                          </p:val>
                                        </p:tav>
                                        <p:tav tm="100000">
                                          <p:val>
                                            <p:strVal val="#ppt_x"/>
                                          </p:val>
                                        </p:tav>
                                      </p:tavLst>
                                    </p:anim>
                                    <p:anim calcmode="lin" valueType="num">
                                      <p:cBhvr>
                                        <p:cTn id="5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P spid="6" grpId="0" animBg="1"/>
      <p:bldP spid="2" grpId="0"/>
      <p:bldP spid="3" grpId="0"/>
      <p:bldP spid="4" grpId="0"/>
      <p:bldP spid="5" grpId="0"/>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d46f07f788_0_49"/>
          <p:cNvSpPr txBox="1">
            <a:spLocks noGrp="1"/>
          </p:cNvSpPr>
          <p:nvPr>
            <p:ph type="title"/>
          </p:nvPr>
        </p:nvSpPr>
        <p:spPr>
          <a:xfrm>
            <a:off x="803692" y="909641"/>
            <a:ext cx="3072908" cy="396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3400"/>
              <a:buNone/>
            </a:pPr>
            <a:r>
              <a:rPr lang="en-US" sz="3000" dirty="0" err="1">
                <a:latin typeface="Nunito"/>
                <a:ea typeface="Nunito"/>
                <a:cs typeface="Nunito"/>
                <a:sym typeface="Nunito"/>
              </a:rPr>
              <a:t>Giảm</a:t>
            </a:r>
            <a:r>
              <a:rPr lang="en-US" sz="3000" dirty="0">
                <a:latin typeface="Nunito"/>
                <a:ea typeface="Nunito"/>
                <a:cs typeface="Nunito"/>
                <a:sym typeface="Nunito"/>
              </a:rPr>
              <a:t> </a:t>
            </a:r>
            <a:r>
              <a:rPr lang="en-US" sz="3000" dirty="0" err="1">
                <a:latin typeface="Nunito"/>
                <a:ea typeface="Nunito"/>
                <a:cs typeface="Nunito"/>
                <a:sym typeface="Nunito"/>
              </a:rPr>
              <a:t>thiểu</a:t>
            </a:r>
            <a:r>
              <a:rPr lang="en-US" sz="3000" dirty="0">
                <a:latin typeface="Nunito"/>
                <a:ea typeface="Nunito"/>
                <a:cs typeface="Nunito"/>
                <a:sym typeface="Nunito"/>
              </a:rPr>
              <a:t> </a:t>
            </a:r>
            <a:r>
              <a:rPr lang="en-US" sz="3000" dirty="0" err="1">
                <a:latin typeface="Nunito"/>
                <a:ea typeface="Nunito"/>
                <a:cs typeface="Nunito"/>
                <a:sym typeface="Nunito"/>
              </a:rPr>
              <a:t>rủi</a:t>
            </a:r>
            <a:r>
              <a:rPr lang="en-US" sz="3000" dirty="0">
                <a:latin typeface="Nunito"/>
                <a:ea typeface="Nunito"/>
                <a:cs typeface="Nunito"/>
                <a:sym typeface="Nunito"/>
              </a:rPr>
              <a:t> </a:t>
            </a:r>
            <a:r>
              <a:rPr lang="en-US" sz="3000" dirty="0" err="1">
                <a:latin typeface="Nunito"/>
                <a:ea typeface="Nunito"/>
                <a:cs typeface="Nunito"/>
                <a:sym typeface="Nunito"/>
              </a:rPr>
              <a:t>ro</a:t>
            </a:r>
            <a:endParaRPr sz="3000" dirty="0">
              <a:latin typeface="Nunito"/>
              <a:ea typeface="Nunito"/>
              <a:cs typeface="Nunito"/>
              <a:sym typeface="Nunito"/>
            </a:endParaRPr>
          </a:p>
        </p:txBody>
      </p:sp>
      <p:sp>
        <p:nvSpPr>
          <p:cNvPr id="404" name="Google Shape;404;gd46f07f788_0_4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31</a:t>
            </a:fld>
            <a:endParaRPr/>
          </a:p>
        </p:txBody>
      </p:sp>
      <p:sp>
        <p:nvSpPr>
          <p:cNvPr id="405" name="Google Shape;405;gd46f07f788_0_49"/>
          <p:cNvSpPr/>
          <p:nvPr/>
        </p:nvSpPr>
        <p:spPr>
          <a:xfrm rot="942510">
            <a:off x="7829032" y="3752426"/>
            <a:ext cx="903684" cy="98662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gd46f07f788_0_49"/>
          <p:cNvSpPr txBox="1"/>
          <p:nvPr/>
        </p:nvSpPr>
        <p:spPr>
          <a:xfrm>
            <a:off x="615525" y="3839276"/>
            <a:ext cx="73569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900" b="1" i="1" dirty="0" err="1">
                <a:solidFill>
                  <a:srgbClr val="0000FF"/>
                </a:solidFill>
                <a:latin typeface="Nunito"/>
                <a:ea typeface="Nunito"/>
                <a:cs typeface="Nunito"/>
                <a:sym typeface="Nunito"/>
              </a:rPr>
              <a:t>Bảng</a:t>
            </a:r>
            <a:r>
              <a:rPr lang="en-US" sz="1900" b="1" i="1" dirty="0">
                <a:solidFill>
                  <a:srgbClr val="0000FF"/>
                </a:solidFill>
                <a:latin typeface="Nunito"/>
                <a:ea typeface="Nunito"/>
                <a:cs typeface="Nunito"/>
                <a:sym typeface="Nunito"/>
              </a:rPr>
              <a:t> 2.4 </a:t>
            </a:r>
            <a:r>
              <a:rPr lang="en-US" sz="1900" b="1" i="1" dirty="0" err="1">
                <a:solidFill>
                  <a:srgbClr val="0000FF"/>
                </a:solidFill>
                <a:latin typeface="Nunito"/>
                <a:ea typeface="Nunito"/>
                <a:cs typeface="Nunito"/>
                <a:sym typeface="Nunito"/>
              </a:rPr>
              <a:t>Các</a:t>
            </a:r>
            <a:r>
              <a:rPr lang="en-US" sz="1900" b="1" i="1" dirty="0">
                <a:solidFill>
                  <a:srgbClr val="0000FF"/>
                </a:solidFill>
                <a:latin typeface="Nunito"/>
                <a:ea typeface="Nunito"/>
                <a:cs typeface="Nunito"/>
                <a:sym typeface="Nunito"/>
              </a:rPr>
              <a:t> </a:t>
            </a:r>
            <a:r>
              <a:rPr lang="en-US" sz="1900" b="1" i="1" dirty="0" err="1">
                <a:solidFill>
                  <a:srgbClr val="0000FF"/>
                </a:solidFill>
                <a:latin typeface="Nunito"/>
                <a:ea typeface="Nunito"/>
                <a:cs typeface="Nunito"/>
                <a:sym typeface="Nunito"/>
              </a:rPr>
              <a:t>rủi</a:t>
            </a:r>
            <a:r>
              <a:rPr lang="en-US" sz="1900" b="1" i="1" dirty="0">
                <a:solidFill>
                  <a:srgbClr val="0000FF"/>
                </a:solidFill>
                <a:latin typeface="Nunito"/>
                <a:ea typeface="Nunito"/>
                <a:cs typeface="Nunito"/>
                <a:sym typeface="Nunito"/>
              </a:rPr>
              <a:t> </a:t>
            </a:r>
            <a:r>
              <a:rPr lang="en-US" sz="1900" b="1" i="1" dirty="0" err="1">
                <a:solidFill>
                  <a:srgbClr val="0000FF"/>
                </a:solidFill>
                <a:latin typeface="Nunito"/>
                <a:ea typeface="Nunito"/>
                <a:cs typeface="Nunito"/>
                <a:sym typeface="Nunito"/>
              </a:rPr>
              <a:t>ro</a:t>
            </a:r>
            <a:r>
              <a:rPr lang="en-US" sz="1900" b="1" i="1" dirty="0">
                <a:solidFill>
                  <a:srgbClr val="0000FF"/>
                </a:solidFill>
                <a:latin typeface="Nunito"/>
                <a:ea typeface="Nunito"/>
                <a:cs typeface="Nunito"/>
                <a:sym typeface="Nunito"/>
              </a:rPr>
              <a:t> </a:t>
            </a:r>
            <a:r>
              <a:rPr lang="en-US" sz="1900" b="1" i="1" dirty="0" err="1">
                <a:solidFill>
                  <a:srgbClr val="0000FF"/>
                </a:solidFill>
                <a:latin typeface="Nunito"/>
                <a:ea typeface="Nunito"/>
                <a:cs typeface="Nunito"/>
                <a:sym typeface="Nunito"/>
              </a:rPr>
              <a:t>mẫu</a:t>
            </a:r>
            <a:r>
              <a:rPr lang="en-US" sz="1900" b="1" i="1" dirty="0">
                <a:solidFill>
                  <a:srgbClr val="0000FF"/>
                </a:solidFill>
                <a:latin typeface="Nunito"/>
                <a:ea typeface="Nunito"/>
                <a:cs typeface="Nunito"/>
                <a:sym typeface="Nunito"/>
              </a:rPr>
              <a:t> </a:t>
            </a:r>
            <a:r>
              <a:rPr lang="en-US" sz="1900" b="1" i="1" dirty="0" err="1">
                <a:solidFill>
                  <a:srgbClr val="0000FF"/>
                </a:solidFill>
                <a:latin typeface="Nunito"/>
                <a:ea typeface="Nunito"/>
                <a:cs typeface="Nunito"/>
                <a:sym typeface="Nunito"/>
              </a:rPr>
              <a:t>được</a:t>
            </a:r>
            <a:r>
              <a:rPr lang="en-US" sz="1900" b="1" i="1" dirty="0">
                <a:solidFill>
                  <a:srgbClr val="0000FF"/>
                </a:solidFill>
                <a:latin typeface="Nunito"/>
                <a:ea typeface="Nunito"/>
                <a:cs typeface="Nunito"/>
                <a:sym typeface="Nunito"/>
              </a:rPr>
              <a:t> </a:t>
            </a:r>
            <a:r>
              <a:rPr lang="en-US" sz="1900" b="1" i="1" dirty="0" err="1">
                <a:solidFill>
                  <a:srgbClr val="0000FF"/>
                </a:solidFill>
                <a:latin typeface="Nunito"/>
                <a:ea typeface="Nunito"/>
                <a:cs typeface="Nunito"/>
                <a:sym typeface="Nunito"/>
              </a:rPr>
              <a:t>giảm</a:t>
            </a:r>
            <a:r>
              <a:rPr lang="en-US" sz="1900" b="1" i="1" dirty="0">
                <a:solidFill>
                  <a:srgbClr val="0000FF"/>
                </a:solidFill>
                <a:latin typeface="Nunito"/>
                <a:ea typeface="Nunito"/>
                <a:cs typeface="Nunito"/>
                <a:sym typeface="Nunito"/>
              </a:rPr>
              <a:t> </a:t>
            </a:r>
            <a:r>
              <a:rPr lang="en-US" sz="1900" b="1" i="1" dirty="0" err="1">
                <a:solidFill>
                  <a:srgbClr val="0000FF"/>
                </a:solidFill>
                <a:latin typeface="Nunito"/>
                <a:ea typeface="Nunito"/>
                <a:cs typeface="Nunito"/>
                <a:sym typeface="Nunito"/>
              </a:rPr>
              <a:t>thiểu</a:t>
            </a:r>
            <a:r>
              <a:rPr lang="en-US" sz="1900" b="1" i="1" dirty="0">
                <a:solidFill>
                  <a:srgbClr val="0000FF"/>
                </a:solidFill>
                <a:latin typeface="Nunito"/>
                <a:ea typeface="Nunito"/>
                <a:cs typeface="Nunito"/>
                <a:sym typeface="Nunito"/>
              </a:rPr>
              <a:t> </a:t>
            </a:r>
            <a:r>
              <a:rPr lang="en-US" sz="1900" b="1" i="1" dirty="0" err="1">
                <a:solidFill>
                  <a:srgbClr val="0000FF"/>
                </a:solidFill>
                <a:latin typeface="Nunito"/>
                <a:ea typeface="Nunito"/>
                <a:cs typeface="Nunito"/>
                <a:sym typeface="Nunito"/>
              </a:rPr>
              <a:t>bằng</a:t>
            </a:r>
            <a:r>
              <a:rPr lang="en-US" sz="1900" b="1" i="1" dirty="0">
                <a:solidFill>
                  <a:srgbClr val="0000FF"/>
                </a:solidFill>
                <a:latin typeface="Nunito"/>
                <a:ea typeface="Nunito"/>
                <a:cs typeface="Nunito"/>
                <a:sym typeface="Nunito"/>
              </a:rPr>
              <a:t> </a:t>
            </a:r>
            <a:r>
              <a:rPr lang="en-US" sz="1900" b="1" i="1" dirty="0" err="1">
                <a:solidFill>
                  <a:srgbClr val="0000FF"/>
                </a:solidFill>
                <a:latin typeface="Nunito"/>
                <a:ea typeface="Nunito"/>
                <a:cs typeface="Nunito"/>
                <a:sym typeface="Nunito"/>
              </a:rPr>
              <a:t>cách</a:t>
            </a:r>
            <a:r>
              <a:rPr lang="en-US" sz="1900" b="1" i="1" dirty="0">
                <a:solidFill>
                  <a:srgbClr val="0000FF"/>
                </a:solidFill>
                <a:latin typeface="Nunito"/>
                <a:ea typeface="Nunito"/>
                <a:cs typeface="Nunito"/>
                <a:sym typeface="Nunito"/>
              </a:rPr>
              <a:t> </a:t>
            </a:r>
            <a:r>
              <a:rPr lang="en-US" sz="1900" b="1" i="1" dirty="0" err="1">
                <a:solidFill>
                  <a:srgbClr val="0000FF"/>
                </a:solidFill>
                <a:latin typeface="Nunito"/>
                <a:ea typeface="Nunito"/>
                <a:cs typeface="Nunito"/>
                <a:sym typeface="Nunito"/>
              </a:rPr>
              <a:t>lập</a:t>
            </a:r>
            <a:r>
              <a:rPr lang="en-US" sz="1900" b="1" i="1" dirty="0">
                <a:solidFill>
                  <a:srgbClr val="0000FF"/>
                </a:solidFill>
                <a:latin typeface="Nunito"/>
                <a:ea typeface="Nunito"/>
                <a:cs typeface="Nunito"/>
                <a:sym typeface="Nunito"/>
              </a:rPr>
              <a:t> </a:t>
            </a:r>
            <a:r>
              <a:rPr lang="en-US" sz="1900" b="1" i="1" dirty="0" err="1">
                <a:solidFill>
                  <a:srgbClr val="0000FF"/>
                </a:solidFill>
                <a:latin typeface="Nunito"/>
                <a:ea typeface="Nunito"/>
                <a:cs typeface="Nunito"/>
                <a:sym typeface="Nunito"/>
              </a:rPr>
              <a:t>mô</a:t>
            </a:r>
            <a:r>
              <a:rPr lang="en-US" sz="1900" b="1" i="1" dirty="0">
                <a:solidFill>
                  <a:srgbClr val="0000FF"/>
                </a:solidFill>
                <a:latin typeface="Nunito"/>
                <a:ea typeface="Nunito"/>
                <a:cs typeface="Nunito"/>
                <a:sym typeface="Nunito"/>
              </a:rPr>
              <a:t> </a:t>
            </a:r>
            <a:r>
              <a:rPr lang="en-US" sz="1900" b="1" i="1" dirty="0" err="1">
                <a:solidFill>
                  <a:srgbClr val="0000FF"/>
                </a:solidFill>
                <a:latin typeface="Nunito"/>
                <a:ea typeface="Nunito"/>
                <a:cs typeface="Nunito"/>
                <a:sym typeface="Nunito"/>
              </a:rPr>
              <a:t>hình</a:t>
            </a:r>
            <a:endParaRPr sz="1900" b="1" i="1" dirty="0">
              <a:solidFill>
                <a:srgbClr val="0000FF"/>
              </a:solidFill>
              <a:latin typeface="Nunito"/>
              <a:ea typeface="Nunito"/>
              <a:cs typeface="Nunito"/>
              <a:sym typeface="Nunito"/>
            </a:endParaRPr>
          </a:p>
        </p:txBody>
      </p:sp>
      <p:pic>
        <p:nvPicPr>
          <p:cNvPr id="407" name="Google Shape;407;gd46f07f788_0_49"/>
          <p:cNvPicPr preferRelativeResize="0"/>
          <p:nvPr/>
        </p:nvPicPr>
        <p:blipFill>
          <a:blip r:embed="rId3">
            <a:alphaModFix/>
          </a:blip>
          <a:stretch>
            <a:fillRect/>
          </a:stretch>
        </p:blipFill>
        <p:spPr>
          <a:xfrm>
            <a:off x="1135850" y="1352300"/>
            <a:ext cx="6836575" cy="2597350"/>
          </a:xfrm>
          <a:prstGeom prst="rect">
            <a:avLst/>
          </a:prstGeom>
          <a:noFill/>
          <a:ln>
            <a:noFill/>
          </a:ln>
        </p:spPr>
      </p:pic>
      <p:sp>
        <p:nvSpPr>
          <p:cNvPr id="7" name="Google Shape;387;gd44a7a2325_0_2"/>
          <p:cNvSpPr txBox="1">
            <a:spLocks/>
          </p:cNvSpPr>
          <p:nvPr/>
        </p:nvSpPr>
        <p:spPr>
          <a:xfrm>
            <a:off x="803692" y="519184"/>
            <a:ext cx="5072569"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en-US" sz="3500" dirty="0" err="1">
                <a:latin typeface="Nunito"/>
                <a:ea typeface="Nunito"/>
                <a:cs typeface="Nunito"/>
                <a:sym typeface="Nunito"/>
              </a:rPr>
              <a:t>Nguyên</a:t>
            </a:r>
            <a:r>
              <a:rPr lang="en-US" sz="3500" dirty="0">
                <a:latin typeface="Nunito"/>
                <a:ea typeface="Nunito"/>
                <a:cs typeface="Nunito"/>
                <a:sym typeface="Nunito"/>
              </a:rPr>
              <a:t> </a:t>
            </a:r>
            <a:r>
              <a:rPr lang="en-US" sz="3500" dirty="0" err="1">
                <a:latin typeface="Nunito"/>
                <a:ea typeface="Nunito"/>
                <a:cs typeface="Nunito"/>
                <a:sym typeface="Nunito"/>
              </a:rPr>
              <a:t>tắc</a:t>
            </a:r>
            <a:r>
              <a:rPr lang="en-US" sz="3500" dirty="0">
                <a:latin typeface="Nunito"/>
                <a:ea typeface="Nunito"/>
                <a:cs typeface="Nunito"/>
                <a:sym typeface="Nunito"/>
              </a:rPr>
              <a:t> </a:t>
            </a:r>
            <a:r>
              <a:rPr lang="en-US" sz="3500" dirty="0" err="1">
                <a:latin typeface="Nunito"/>
                <a:ea typeface="Nunito"/>
                <a:cs typeface="Nunito"/>
                <a:sym typeface="Nunito"/>
              </a:rPr>
              <a:t>lập</a:t>
            </a:r>
            <a:r>
              <a:rPr lang="en-US" sz="3500" dirty="0">
                <a:latin typeface="Nunito"/>
                <a:ea typeface="Nunito"/>
                <a:cs typeface="Nunito"/>
                <a:sym typeface="Nunito"/>
              </a:rPr>
              <a:t> </a:t>
            </a:r>
            <a:r>
              <a:rPr lang="en-US" sz="3500" dirty="0" err="1">
                <a:latin typeface="Nunito"/>
                <a:ea typeface="Nunito"/>
                <a:cs typeface="Nunito"/>
                <a:sym typeface="Nunito"/>
              </a:rPr>
              <a:t>mô</a:t>
            </a:r>
            <a:r>
              <a:rPr lang="en-US" sz="3500" dirty="0">
                <a:latin typeface="Nunito"/>
                <a:ea typeface="Nunito"/>
                <a:cs typeface="Nunito"/>
                <a:sym typeface="Nunito"/>
              </a:rPr>
              <a:t> </a:t>
            </a:r>
            <a:r>
              <a:rPr lang="en-US" sz="3500" dirty="0" err="1">
                <a:latin typeface="Nunito"/>
                <a:ea typeface="Nunito"/>
                <a:cs typeface="Nunito"/>
                <a:sym typeface="Nunito"/>
              </a:rPr>
              <a:t>hình</a:t>
            </a:r>
            <a:endParaRPr lang="en-US" sz="3500" dirty="0">
              <a:latin typeface="Nunito"/>
              <a:ea typeface="Nunito"/>
              <a:cs typeface="Nunito"/>
              <a:sym typeface="Nunito"/>
            </a:endParaRPr>
          </a:p>
        </p:txBody>
      </p:sp>
    </p:spTree>
    <p:extLst>
      <p:ext uri="{BB962C8B-B14F-4D97-AF65-F5344CB8AC3E}">
        <p14:creationId xmlns:p14="http://schemas.microsoft.com/office/powerpoint/2010/main" val="3746729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randombar(horizontal)">
                                      <p:cBhvr>
                                        <p:cTn id="7" dur="500"/>
                                        <p:tgtEl>
                                          <p:spTgt spid="40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circle(in)">
                                      <p:cBhvr>
                                        <p:cTn id="12" dur="2000"/>
                                        <p:tgtEl>
                                          <p:spTgt spid="40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406"/>
                                        </p:tgtEl>
                                        <p:attrNameLst>
                                          <p:attrName>style.visibility</p:attrName>
                                        </p:attrNameLst>
                                      </p:cBhvr>
                                      <p:to>
                                        <p:strVal val="visible"/>
                                      </p:to>
                                    </p:set>
                                    <p:animEffect transition="in" filter="circle(in)">
                                      <p:cBhvr>
                                        <p:cTn id="15" dur="20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p:bldP spid="40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d46f07f788_0_80"/>
          <p:cNvSpPr txBox="1">
            <a:spLocks noGrp="1"/>
          </p:cNvSpPr>
          <p:nvPr>
            <p:ph type="title"/>
          </p:nvPr>
        </p:nvSpPr>
        <p:spPr>
          <a:xfrm>
            <a:off x="858959" y="931376"/>
            <a:ext cx="4789796"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Ẩn</a:t>
            </a:r>
            <a:r>
              <a:rPr lang="en-US" sz="3000" dirty="0">
                <a:latin typeface="Nunito"/>
                <a:ea typeface="Nunito"/>
                <a:cs typeface="Nunito"/>
                <a:sym typeface="Nunito"/>
              </a:rPr>
              <a:t> </a:t>
            </a:r>
            <a:r>
              <a:rPr lang="en-US" sz="3000" dirty="0" err="1">
                <a:latin typeface="Nunito"/>
                <a:ea typeface="Nunito"/>
                <a:cs typeface="Nunito"/>
                <a:sym typeface="Nunito"/>
              </a:rPr>
              <a:t>thông</a:t>
            </a:r>
            <a:r>
              <a:rPr lang="en-US" sz="3000" dirty="0">
                <a:latin typeface="Nunito"/>
                <a:ea typeface="Nunito"/>
                <a:cs typeface="Nunito"/>
                <a:sym typeface="Nunito"/>
              </a:rPr>
              <a:t> tin, </a:t>
            </a:r>
            <a:r>
              <a:rPr lang="en-US" sz="3000" dirty="0" err="1">
                <a:latin typeface="Nunito"/>
                <a:ea typeface="Nunito"/>
                <a:cs typeface="Nunito"/>
                <a:sym typeface="Nunito"/>
              </a:rPr>
              <a:t>tính</a:t>
            </a:r>
            <a:r>
              <a:rPr lang="en-US" sz="3000" dirty="0">
                <a:latin typeface="Nunito"/>
                <a:ea typeface="Nunito"/>
                <a:cs typeface="Nunito"/>
                <a:sym typeface="Nunito"/>
              </a:rPr>
              <a:t> </a:t>
            </a:r>
            <a:r>
              <a:rPr lang="en-US" sz="3000" dirty="0" err="1">
                <a:latin typeface="Nunito"/>
                <a:ea typeface="Nunito"/>
                <a:cs typeface="Nunito"/>
                <a:sym typeface="Nunito"/>
              </a:rPr>
              <a:t>đơn</a:t>
            </a:r>
            <a:r>
              <a:rPr lang="en-US" sz="3000" dirty="0">
                <a:latin typeface="Nunito"/>
                <a:ea typeface="Nunito"/>
                <a:cs typeface="Nunito"/>
                <a:sym typeface="Nunito"/>
              </a:rPr>
              <a:t> </a:t>
            </a:r>
            <a:r>
              <a:rPr lang="en-US" sz="3000" dirty="0" err="1">
                <a:latin typeface="Nunito"/>
                <a:ea typeface="Nunito"/>
                <a:cs typeface="Nunito"/>
                <a:sym typeface="Nunito"/>
              </a:rPr>
              <a:t>giản</a:t>
            </a:r>
            <a:endParaRPr sz="3000" dirty="0">
              <a:latin typeface="Nunito"/>
              <a:ea typeface="Nunito"/>
              <a:cs typeface="Nunito"/>
              <a:sym typeface="Nunito"/>
            </a:endParaRPr>
          </a:p>
        </p:txBody>
      </p:sp>
      <p:sp>
        <p:nvSpPr>
          <p:cNvPr id="414" name="Google Shape;414;gd46f07f788_0_8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32</a:t>
            </a:fld>
            <a:endParaRPr/>
          </a:p>
        </p:txBody>
      </p:sp>
      <p:sp>
        <p:nvSpPr>
          <p:cNvPr id="415" name="Google Shape;415;gd46f07f788_0_80"/>
          <p:cNvSpPr/>
          <p:nvPr/>
        </p:nvSpPr>
        <p:spPr>
          <a:xfrm>
            <a:off x="7679214" y="4140762"/>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387;gd44a7a2325_0_2"/>
          <p:cNvSpPr txBox="1">
            <a:spLocks/>
          </p:cNvSpPr>
          <p:nvPr/>
        </p:nvSpPr>
        <p:spPr>
          <a:xfrm>
            <a:off x="828672" y="543475"/>
            <a:ext cx="4934326"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en-US" sz="3500" dirty="0" err="1">
                <a:latin typeface="Nunito"/>
                <a:ea typeface="Nunito"/>
                <a:cs typeface="Nunito"/>
                <a:sym typeface="Nunito"/>
              </a:rPr>
              <a:t>Nguyên</a:t>
            </a:r>
            <a:r>
              <a:rPr lang="en-US" sz="3500" dirty="0">
                <a:latin typeface="Nunito"/>
                <a:ea typeface="Nunito"/>
                <a:cs typeface="Nunito"/>
                <a:sym typeface="Nunito"/>
              </a:rPr>
              <a:t> </a:t>
            </a:r>
            <a:r>
              <a:rPr lang="en-US" sz="3500" dirty="0" err="1">
                <a:latin typeface="Nunito"/>
                <a:ea typeface="Nunito"/>
                <a:cs typeface="Nunito"/>
                <a:sym typeface="Nunito"/>
              </a:rPr>
              <a:t>tắc</a:t>
            </a:r>
            <a:r>
              <a:rPr lang="en-US" sz="3500" dirty="0">
                <a:latin typeface="Nunito"/>
                <a:ea typeface="Nunito"/>
                <a:cs typeface="Nunito"/>
                <a:sym typeface="Nunito"/>
              </a:rPr>
              <a:t> </a:t>
            </a:r>
            <a:r>
              <a:rPr lang="en-US" sz="3500" dirty="0" err="1">
                <a:latin typeface="Nunito"/>
                <a:ea typeface="Nunito"/>
                <a:cs typeface="Nunito"/>
                <a:sym typeface="Nunito"/>
              </a:rPr>
              <a:t>lập</a:t>
            </a:r>
            <a:r>
              <a:rPr lang="en-US" sz="3500" dirty="0">
                <a:latin typeface="Nunito"/>
                <a:ea typeface="Nunito"/>
                <a:cs typeface="Nunito"/>
                <a:sym typeface="Nunito"/>
              </a:rPr>
              <a:t> </a:t>
            </a:r>
            <a:r>
              <a:rPr lang="en-US" sz="3500" dirty="0" err="1">
                <a:latin typeface="Nunito"/>
                <a:ea typeface="Nunito"/>
                <a:cs typeface="Nunito"/>
                <a:sym typeface="Nunito"/>
              </a:rPr>
              <a:t>mô</a:t>
            </a:r>
            <a:r>
              <a:rPr lang="en-US" sz="3500" dirty="0">
                <a:latin typeface="Nunito"/>
                <a:ea typeface="Nunito"/>
                <a:cs typeface="Nunito"/>
                <a:sym typeface="Nunito"/>
              </a:rPr>
              <a:t> </a:t>
            </a:r>
            <a:r>
              <a:rPr lang="en-US" sz="3500" dirty="0" err="1">
                <a:latin typeface="Nunito"/>
                <a:ea typeface="Nunito"/>
                <a:cs typeface="Nunito"/>
                <a:sym typeface="Nunito"/>
              </a:rPr>
              <a:t>hình</a:t>
            </a:r>
            <a:endParaRPr lang="en-US" sz="3500" dirty="0">
              <a:latin typeface="Nunito"/>
              <a:ea typeface="Nunito"/>
              <a:cs typeface="Nunito"/>
              <a:sym typeface="Nunito"/>
            </a:endParaRPr>
          </a:p>
        </p:txBody>
      </p:sp>
      <p:sp>
        <p:nvSpPr>
          <p:cNvPr id="3" name="TextBox 2"/>
          <p:cNvSpPr txBox="1"/>
          <p:nvPr/>
        </p:nvSpPr>
        <p:spPr>
          <a:xfrm>
            <a:off x="880208" y="1252824"/>
            <a:ext cx="7648099" cy="707886"/>
          </a:xfrm>
          <a:prstGeom prst="rect">
            <a:avLst/>
          </a:prstGeom>
          <a:noFill/>
        </p:spPr>
        <p:txBody>
          <a:bodyPr wrap="square" rtlCol="0">
            <a:spAutoFit/>
          </a:bodyPr>
          <a:lstStyle/>
          <a:p>
            <a:r>
              <a:rPr lang="en-US" sz="2000" dirty="0" err="1">
                <a:latin typeface="Nunito" panose="020B0604020202020204" charset="0"/>
              </a:rPr>
              <a:t>Tất</a:t>
            </a:r>
            <a:r>
              <a:rPr lang="en-US" sz="2000" dirty="0">
                <a:latin typeface="Nunito" panose="020B0604020202020204" charset="0"/>
              </a:rPr>
              <a:t> </a:t>
            </a:r>
            <a:r>
              <a:rPr lang="en-US" sz="2000" dirty="0" err="1">
                <a:latin typeface="Nunito" panose="020B0604020202020204" charset="0"/>
              </a:rPr>
              <a:t>cả</a:t>
            </a:r>
            <a:r>
              <a:rPr lang="en-US" sz="2000" dirty="0">
                <a:latin typeface="Nunito" panose="020B0604020202020204" charset="0"/>
              </a:rPr>
              <a:t> </a:t>
            </a:r>
            <a:r>
              <a:rPr lang="en-US" sz="2000" dirty="0" err="1">
                <a:latin typeface="Nunito" panose="020B0604020202020204" charset="0"/>
              </a:rPr>
              <a:t>các</a:t>
            </a:r>
            <a:r>
              <a:rPr lang="en-US" sz="2000" dirty="0">
                <a:latin typeface="Nunito" panose="020B0604020202020204" charset="0"/>
              </a:rPr>
              <a:t> </a:t>
            </a:r>
            <a:r>
              <a:rPr lang="en-US" sz="2000" dirty="0" err="1">
                <a:latin typeface="Nunito" panose="020B0604020202020204" charset="0"/>
              </a:rPr>
              <a:t>bản</a:t>
            </a:r>
            <a:r>
              <a:rPr lang="en-US" sz="2000" dirty="0">
                <a:latin typeface="Nunito" panose="020B0604020202020204" charset="0"/>
              </a:rPr>
              <a:t> </a:t>
            </a:r>
            <a:r>
              <a:rPr lang="en-US" sz="2000" dirty="0" err="1">
                <a:latin typeface="Nunito" panose="020B0604020202020204" charset="0"/>
              </a:rPr>
              <a:t>đồ</a:t>
            </a:r>
            <a:r>
              <a:rPr lang="en-US" sz="2000" dirty="0">
                <a:latin typeface="Nunito" panose="020B0604020202020204" charset="0"/>
              </a:rPr>
              <a:t> </a:t>
            </a:r>
            <a:r>
              <a:rPr lang="en-US" sz="2000" dirty="0" err="1">
                <a:latin typeface="Nunito" panose="020B0604020202020204" charset="0"/>
              </a:rPr>
              <a:t>được</a:t>
            </a:r>
            <a:r>
              <a:rPr lang="en-US" sz="2000" dirty="0">
                <a:latin typeface="Nunito" panose="020B0604020202020204" charset="0"/>
              </a:rPr>
              <a:t> </a:t>
            </a:r>
            <a:r>
              <a:rPr lang="en-US" sz="2000" err="1">
                <a:latin typeface="Nunito" panose="020B0604020202020204" charset="0"/>
              </a:rPr>
              <a:t>thảo</a:t>
            </a:r>
            <a:r>
              <a:rPr lang="en-US" sz="2000">
                <a:latin typeface="Nunito" panose="020B0604020202020204" charset="0"/>
              </a:rPr>
              <a:t> luận cần </a:t>
            </a:r>
            <a:r>
              <a:rPr lang="en-US" sz="2000" dirty="0" err="1">
                <a:latin typeface="Nunito" panose="020B0604020202020204" charset="0"/>
              </a:rPr>
              <a:t>phải</a:t>
            </a:r>
            <a:r>
              <a:rPr lang="en-US" sz="2000" dirty="0">
                <a:latin typeface="Nunito" panose="020B0604020202020204" charset="0"/>
              </a:rPr>
              <a:t> </a:t>
            </a:r>
            <a:r>
              <a:rPr lang="en-US" sz="2000" dirty="0" err="1">
                <a:latin typeface="Nunito" panose="020B0604020202020204" charset="0"/>
              </a:rPr>
              <a:t>giới</a:t>
            </a:r>
            <a:r>
              <a:rPr lang="en-US" sz="2000" dirty="0">
                <a:latin typeface="Nunito" panose="020B0604020202020204" charset="0"/>
              </a:rPr>
              <a:t> </a:t>
            </a:r>
            <a:r>
              <a:rPr lang="en-US" sz="2000" dirty="0" err="1">
                <a:latin typeface="Nunito" panose="020B0604020202020204" charset="0"/>
              </a:rPr>
              <a:t>hạn</a:t>
            </a:r>
            <a:r>
              <a:rPr lang="en-US" sz="2000" dirty="0">
                <a:latin typeface="Nunito" panose="020B0604020202020204" charset="0"/>
              </a:rPr>
              <a:t> </a:t>
            </a:r>
            <a:r>
              <a:rPr lang="en-US" sz="2000" dirty="0" err="1">
                <a:latin typeface="Nunito" panose="020B0604020202020204" charset="0"/>
              </a:rPr>
              <a:t>số</a:t>
            </a:r>
            <a:r>
              <a:rPr lang="en-US" sz="2000" dirty="0">
                <a:latin typeface="Nunito" panose="020B0604020202020204" charset="0"/>
              </a:rPr>
              <a:t> </a:t>
            </a:r>
            <a:r>
              <a:rPr lang="en-US" sz="2000" dirty="0" err="1">
                <a:latin typeface="Nunito" panose="020B0604020202020204" charset="0"/>
              </a:rPr>
              <a:t>lượng</a:t>
            </a:r>
            <a:r>
              <a:rPr lang="en-US" sz="2000" dirty="0">
                <a:latin typeface="Nunito" panose="020B0604020202020204" charset="0"/>
              </a:rPr>
              <a:t> chi </a:t>
            </a:r>
            <a:r>
              <a:rPr lang="en-US" sz="2000" dirty="0" err="1">
                <a:latin typeface="Nunito" panose="020B0604020202020204" charset="0"/>
              </a:rPr>
              <a:t>tiết</a:t>
            </a:r>
            <a:r>
              <a:rPr lang="en-US" sz="2000" dirty="0">
                <a:latin typeface="Nunito" panose="020B0604020202020204" charset="0"/>
              </a:rPr>
              <a:t> </a:t>
            </a:r>
            <a:r>
              <a:rPr lang="en-US" sz="2000" dirty="0" err="1">
                <a:latin typeface="Nunito" panose="020B0604020202020204" charset="0"/>
              </a:rPr>
              <a:t>trên</a:t>
            </a:r>
            <a:r>
              <a:rPr lang="en-US" sz="2000" dirty="0">
                <a:latin typeface="Nunito" panose="020B0604020202020204" charset="0"/>
              </a:rPr>
              <a:t> </a:t>
            </a:r>
            <a:r>
              <a:rPr lang="en-US" sz="2000" dirty="0" err="1">
                <a:latin typeface="Nunito" panose="020B0604020202020204" charset="0"/>
              </a:rPr>
              <a:t>bản</a:t>
            </a:r>
            <a:r>
              <a:rPr lang="en-US" sz="2000" dirty="0">
                <a:latin typeface="Nunito" panose="020B0604020202020204" charset="0"/>
              </a:rPr>
              <a:t> </a:t>
            </a:r>
            <a:r>
              <a:rPr lang="en-US" sz="2000" dirty="0" err="1">
                <a:latin typeface="Nunito" panose="020B0604020202020204" charset="0"/>
              </a:rPr>
              <a:t>đồ</a:t>
            </a:r>
            <a:r>
              <a:rPr lang="en-US" sz="2000" dirty="0">
                <a:latin typeface="Nunito" panose="020B0604020202020204" charset="0"/>
              </a:rPr>
              <a:t> </a:t>
            </a:r>
            <a:r>
              <a:rPr lang="en-US" sz="2000" dirty="0" err="1">
                <a:latin typeface="Nunito" panose="020B0604020202020204" charset="0"/>
              </a:rPr>
              <a:t>để</a:t>
            </a:r>
            <a:r>
              <a:rPr lang="en-US" sz="2000" dirty="0">
                <a:latin typeface="Nunito" panose="020B0604020202020204" charset="0"/>
              </a:rPr>
              <a:t> </a:t>
            </a:r>
            <a:r>
              <a:rPr lang="en-US" sz="2000" dirty="0" err="1">
                <a:latin typeface="Nunito" panose="020B0604020202020204" charset="0"/>
              </a:rPr>
              <a:t>làm</a:t>
            </a:r>
            <a:r>
              <a:rPr lang="en-US" sz="2000" dirty="0">
                <a:latin typeface="Nunito" panose="020B0604020202020204" charset="0"/>
              </a:rPr>
              <a:t> </a:t>
            </a:r>
            <a:r>
              <a:rPr lang="en-US" sz="2000" dirty="0" err="1">
                <a:latin typeface="Nunito" panose="020B0604020202020204" charset="0"/>
              </a:rPr>
              <a:t>cho</a:t>
            </a:r>
            <a:r>
              <a:rPr lang="en-US" sz="2000" dirty="0">
                <a:latin typeface="Nunito" panose="020B0604020202020204" charset="0"/>
              </a:rPr>
              <a:t> </a:t>
            </a:r>
            <a:r>
              <a:rPr lang="en-US" sz="2000" dirty="0" err="1">
                <a:latin typeface="Nunito" panose="020B0604020202020204" charset="0"/>
              </a:rPr>
              <a:t>chúng</a:t>
            </a:r>
            <a:r>
              <a:rPr lang="en-US" sz="2000" dirty="0">
                <a:latin typeface="Nunito" panose="020B0604020202020204" charset="0"/>
              </a:rPr>
              <a:t> </a:t>
            </a:r>
            <a:r>
              <a:rPr lang="en-US" sz="2000" dirty="0" err="1">
                <a:latin typeface="Nunito" panose="020B0604020202020204" charset="0"/>
              </a:rPr>
              <a:t>hữu</a:t>
            </a:r>
            <a:r>
              <a:rPr lang="en-US" sz="2000" dirty="0">
                <a:latin typeface="Nunito" panose="020B0604020202020204" charset="0"/>
              </a:rPr>
              <a:t> </a:t>
            </a:r>
            <a:r>
              <a:rPr lang="en-US" sz="2000" dirty="0" err="1">
                <a:latin typeface="Nunito" panose="020B0604020202020204" charset="0"/>
              </a:rPr>
              <a:t>ích</a:t>
            </a:r>
            <a:r>
              <a:rPr lang="en-US" sz="2000" dirty="0">
                <a:latin typeface="Nunito" panose="020B0604020202020204" charset="0"/>
              </a:rPr>
              <a:t> </a:t>
            </a:r>
            <a:r>
              <a:rPr lang="en-US" sz="2000" dirty="0" err="1">
                <a:latin typeface="Nunito" panose="020B0604020202020204" charset="0"/>
              </a:rPr>
              <a:t>nhất</a:t>
            </a:r>
            <a:r>
              <a:rPr lang="en-US" sz="2000" dirty="0">
                <a:latin typeface="Nunito" panose="020B0604020202020204" charset="0"/>
              </a:rPr>
              <a:t>.</a:t>
            </a:r>
          </a:p>
        </p:txBody>
      </p:sp>
      <p:sp>
        <p:nvSpPr>
          <p:cNvPr id="4" name="TextBox 3"/>
          <p:cNvSpPr txBox="1"/>
          <p:nvPr/>
        </p:nvSpPr>
        <p:spPr>
          <a:xfrm>
            <a:off x="878113" y="1899529"/>
            <a:ext cx="7884068" cy="1015663"/>
          </a:xfrm>
          <a:prstGeom prst="rect">
            <a:avLst/>
          </a:prstGeom>
          <a:noFill/>
        </p:spPr>
        <p:txBody>
          <a:bodyPr wrap="square" rtlCol="0">
            <a:spAutoFit/>
          </a:bodyPr>
          <a:lstStyle/>
          <a:p>
            <a:r>
              <a:rPr lang="en-US" sz="2000" dirty="0" err="1">
                <a:latin typeface="Nunito" panose="020B0604020202020204" charset="0"/>
              </a:rPr>
              <a:t>Tóm</a:t>
            </a:r>
            <a:r>
              <a:rPr lang="en-US" sz="2000" dirty="0">
                <a:latin typeface="Nunito" panose="020B0604020202020204" charset="0"/>
              </a:rPr>
              <a:t> </a:t>
            </a:r>
            <a:r>
              <a:rPr lang="en-US" sz="2000" dirty="0" err="1">
                <a:latin typeface="Nunito" panose="020B0604020202020204" charset="0"/>
              </a:rPr>
              <a:t>tắt</a:t>
            </a:r>
            <a:r>
              <a:rPr lang="en-US" sz="2000" dirty="0">
                <a:latin typeface="Nunito" panose="020B0604020202020204" charset="0"/>
              </a:rPr>
              <a:t> </a:t>
            </a:r>
            <a:r>
              <a:rPr lang="en-US" sz="2000" dirty="0" err="1">
                <a:latin typeface="Nunito" panose="020B0604020202020204" charset="0"/>
              </a:rPr>
              <a:t>các</a:t>
            </a:r>
            <a:r>
              <a:rPr lang="en-US" sz="2000" dirty="0">
                <a:latin typeface="Nunito" panose="020B0604020202020204" charset="0"/>
              </a:rPr>
              <a:t> </a:t>
            </a:r>
            <a:r>
              <a:rPr lang="en-US" sz="2000" dirty="0" err="1">
                <a:latin typeface="Nunito" panose="020B0604020202020204" charset="0"/>
              </a:rPr>
              <a:t>tính</a:t>
            </a:r>
            <a:r>
              <a:rPr lang="en-US" sz="2000" dirty="0">
                <a:latin typeface="Nunito" panose="020B0604020202020204" charset="0"/>
              </a:rPr>
              <a:t> </a:t>
            </a:r>
            <a:r>
              <a:rPr lang="en-US" sz="2000" dirty="0" err="1">
                <a:latin typeface="Nunito" panose="020B0604020202020204" charset="0"/>
              </a:rPr>
              <a:t>năng</a:t>
            </a:r>
            <a:r>
              <a:rPr lang="en-US" sz="2000" dirty="0">
                <a:latin typeface="Nunito" panose="020B0604020202020204" charset="0"/>
              </a:rPr>
              <a:t> </a:t>
            </a:r>
            <a:r>
              <a:rPr lang="en-US" sz="2000" dirty="0" err="1">
                <a:latin typeface="Nunito" panose="020B0604020202020204" charset="0"/>
              </a:rPr>
              <a:t>cần</a:t>
            </a:r>
            <a:r>
              <a:rPr lang="en-US" sz="2000" dirty="0">
                <a:latin typeface="Nunito" panose="020B0604020202020204" charset="0"/>
              </a:rPr>
              <a:t> </a:t>
            </a:r>
            <a:r>
              <a:rPr lang="en-US" sz="2000" dirty="0" err="1">
                <a:latin typeface="Nunito" panose="020B0604020202020204" charset="0"/>
              </a:rPr>
              <a:t>thiết</a:t>
            </a:r>
            <a:r>
              <a:rPr lang="en-US" sz="2000" dirty="0">
                <a:latin typeface="Nunito" panose="020B0604020202020204" charset="0"/>
              </a:rPr>
              <a:t> </a:t>
            </a:r>
            <a:r>
              <a:rPr lang="en-US" sz="2000" dirty="0" err="1">
                <a:latin typeface="Nunito" panose="020B0604020202020204" charset="0"/>
              </a:rPr>
              <a:t>để</a:t>
            </a:r>
            <a:r>
              <a:rPr lang="en-US" sz="2000" dirty="0">
                <a:latin typeface="Nunito" panose="020B0604020202020204" charset="0"/>
              </a:rPr>
              <a:t> </a:t>
            </a:r>
            <a:r>
              <a:rPr lang="en-US" sz="2000" dirty="0" err="1">
                <a:latin typeface="Nunito" panose="020B0604020202020204" charset="0"/>
              </a:rPr>
              <a:t>lập</a:t>
            </a:r>
            <a:r>
              <a:rPr lang="en-US" sz="2000" dirty="0">
                <a:latin typeface="Nunito" panose="020B0604020202020204" charset="0"/>
              </a:rPr>
              <a:t> </a:t>
            </a:r>
            <a:r>
              <a:rPr lang="en-US" sz="2000" dirty="0" err="1">
                <a:latin typeface="Nunito" panose="020B0604020202020204" charset="0"/>
              </a:rPr>
              <a:t>bản</a:t>
            </a:r>
            <a:r>
              <a:rPr lang="en-US" sz="2000" dirty="0">
                <a:latin typeface="Nunito" panose="020B0604020202020204" charset="0"/>
              </a:rPr>
              <a:t> </a:t>
            </a:r>
            <a:r>
              <a:rPr lang="en-US" sz="2000" dirty="0" err="1">
                <a:latin typeface="Nunito" panose="020B0604020202020204" charset="0"/>
              </a:rPr>
              <a:t>đồ</a:t>
            </a:r>
            <a:r>
              <a:rPr lang="en-US" sz="2000" dirty="0">
                <a:latin typeface="Nunito" panose="020B0604020202020204" charset="0"/>
              </a:rPr>
              <a:t> </a:t>
            </a:r>
            <a:r>
              <a:rPr lang="en-US" sz="2000" dirty="0" err="1">
                <a:latin typeface="Nunito" panose="020B0604020202020204" charset="0"/>
              </a:rPr>
              <a:t>hoặc</a:t>
            </a:r>
            <a:r>
              <a:rPr lang="en-US" sz="2000" dirty="0">
                <a:latin typeface="Nunito" panose="020B0604020202020204" charset="0"/>
              </a:rPr>
              <a:t> </a:t>
            </a:r>
            <a:r>
              <a:rPr lang="en-US" sz="2000" dirty="0" err="1">
                <a:latin typeface="Nunito" panose="020B0604020202020204" charset="0"/>
              </a:rPr>
              <a:t>mô</a:t>
            </a:r>
            <a:r>
              <a:rPr lang="en-US" sz="2000" dirty="0">
                <a:latin typeface="Nunito" panose="020B0604020202020204" charset="0"/>
              </a:rPr>
              <a:t> </a:t>
            </a:r>
            <a:r>
              <a:rPr lang="en-US" sz="2000" dirty="0" err="1">
                <a:latin typeface="Nunito" panose="020B0604020202020204" charset="0"/>
              </a:rPr>
              <a:t>hình</a:t>
            </a:r>
            <a:r>
              <a:rPr lang="en-US" sz="2000" dirty="0">
                <a:latin typeface="Nunito" panose="020B0604020202020204" charset="0"/>
              </a:rPr>
              <a:t> </a:t>
            </a:r>
            <a:r>
              <a:rPr lang="en-US" sz="2000" dirty="0" err="1">
                <a:latin typeface="Nunito" panose="020B0604020202020204" charset="0"/>
              </a:rPr>
              <a:t>hóa</a:t>
            </a:r>
            <a:r>
              <a:rPr lang="en-US" sz="2000" dirty="0">
                <a:latin typeface="Nunito" panose="020B0604020202020204" charset="0"/>
              </a:rPr>
              <a:t> </a:t>
            </a:r>
            <a:r>
              <a:rPr lang="en-US" sz="2000" dirty="0" err="1">
                <a:latin typeface="Nunito" panose="020B0604020202020204" charset="0"/>
              </a:rPr>
              <a:t>chúng</a:t>
            </a:r>
            <a:r>
              <a:rPr lang="en-US" sz="2000" dirty="0">
                <a:latin typeface="Nunito" panose="020B0604020202020204" charset="0"/>
              </a:rPr>
              <a:t> </a:t>
            </a:r>
            <a:r>
              <a:rPr lang="en-US" sz="2000" dirty="0" err="1">
                <a:latin typeface="Nunito" panose="020B0604020202020204" charset="0"/>
              </a:rPr>
              <a:t>và</a:t>
            </a:r>
            <a:r>
              <a:rPr lang="en-US" sz="2000" dirty="0">
                <a:latin typeface="Nunito" panose="020B0604020202020204" charset="0"/>
              </a:rPr>
              <a:t> </a:t>
            </a:r>
            <a:r>
              <a:rPr lang="en-US" sz="2000" dirty="0" err="1">
                <a:latin typeface="Nunito" panose="020B0604020202020204" charset="0"/>
              </a:rPr>
              <a:t>ẩn</a:t>
            </a:r>
            <a:r>
              <a:rPr lang="en-US" sz="2000" dirty="0">
                <a:latin typeface="Nunito" panose="020B0604020202020204" charset="0"/>
              </a:rPr>
              <a:t> (</a:t>
            </a:r>
            <a:r>
              <a:rPr lang="en-US" sz="2000" dirty="0" err="1">
                <a:latin typeface="Nunito" panose="020B0604020202020204" charset="0"/>
              </a:rPr>
              <a:t>hoặc</a:t>
            </a:r>
            <a:r>
              <a:rPr lang="en-US" sz="2000" dirty="0">
                <a:latin typeface="Nunito" panose="020B0604020202020204" charset="0"/>
              </a:rPr>
              <a:t> ELIDE, </a:t>
            </a:r>
            <a:r>
              <a:rPr lang="en-US" sz="2000" dirty="0" err="1">
                <a:latin typeface="Nunito" panose="020B0604020202020204" charset="0"/>
              </a:rPr>
              <a:t>tức</a:t>
            </a:r>
            <a:r>
              <a:rPr lang="en-US" sz="2000" dirty="0">
                <a:latin typeface="Nunito" panose="020B0604020202020204" charset="0"/>
              </a:rPr>
              <a:t> </a:t>
            </a:r>
            <a:r>
              <a:rPr lang="en-US" sz="2000" dirty="0" err="1">
                <a:latin typeface="Nunito" panose="020B0604020202020204" charset="0"/>
              </a:rPr>
              <a:t>là</a:t>
            </a:r>
            <a:r>
              <a:rPr lang="en-US" sz="2000" dirty="0">
                <a:latin typeface="Nunito" panose="020B0604020202020204" charset="0"/>
              </a:rPr>
              <a:t> </a:t>
            </a:r>
            <a:r>
              <a:rPr lang="en-US" sz="2000" dirty="0" err="1">
                <a:latin typeface="Nunito" panose="020B0604020202020204" charset="0"/>
              </a:rPr>
              <a:t>loại</a:t>
            </a:r>
            <a:r>
              <a:rPr lang="en-US" sz="2000" dirty="0">
                <a:latin typeface="Nunito" panose="020B0604020202020204" charset="0"/>
              </a:rPr>
              <a:t> </a:t>
            </a:r>
            <a:r>
              <a:rPr lang="en-US" sz="2000" dirty="0" err="1">
                <a:latin typeface="Nunito" panose="020B0604020202020204" charset="0"/>
              </a:rPr>
              <a:t>bỏ</a:t>
            </a:r>
            <a:r>
              <a:rPr lang="en-US" sz="2000" dirty="0">
                <a:latin typeface="Nunito" panose="020B0604020202020204" charset="0"/>
              </a:rPr>
              <a:t>) chi </a:t>
            </a:r>
            <a:r>
              <a:rPr lang="en-US" sz="2000" dirty="0" err="1">
                <a:latin typeface="Nunito" panose="020B0604020202020204" charset="0"/>
              </a:rPr>
              <a:t>tiết</a:t>
            </a:r>
            <a:r>
              <a:rPr lang="en-US" sz="2000" dirty="0">
                <a:latin typeface="Nunito" panose="020B0604020202020204" charset="0"/>
              </a:rPr>
              <a:t> </a:t>
            </a:r>
            <a:r>
              <a:rPr lang="en-US" sz="2000" dirty="0" err="1">
                <a:latin typeface="Nunito" panose="020B0604020202020204" charset="0"/>
              </a:rPr>
              <a:t>không</a:t>
            </a:r>
            <a:r>
              <a:rPr lang="en-US" sz="2000" dirty="0">
                <a:latin typeface="Nunito" panose="020B0604020202020204" charset="0"/>
              </a:rPr>
              <a:t> </a:t>
            </a:r>
            <a:r>
              <a:rPr lang="en-US" sz="2000" dirty="0" err="1">
                <a:latin typeface="Nunito" panose="020B0604020202020204" charset="0"/>
              </a:rPr>
              <a:t>cần</a:t>
            </a:r>
            <a:r>
              <a:rPr lang="en-US" sz="2000" dirty="0">
                <a:latin typeface="Nunito" panose="020B0604020202020204" charset="0"/>
              </a:rPr>
              <a:t> </a:t>
            </a:r>
            <a:r>
              <a:rPr lang="en-US" sz="2000" dirty="0" err="1">
                <a:latin typeface="Nunito" panose="020B0604020202020204" charset="0"/>
              </a:rPr>
              <a:t>thiết</a:t>
            </a:r>
            <a:r>
              <a:rPr lang="en-US" sz="2000" dirty="0">
                <a:latin typeface="Nunito" panose="020B0604020202020204" charset="0"/>
              </a:rPr>
              <a:t> </a:t>
            </a:r>
            <a:r>
              <a:rPr lang="en-US" sz="2000" dirty="0" err="1">
                <a:latin typeface="Nunito" panose="020B0604020202020204" charset="0"/>
              </a:rPr>
              <a:t>hoặc</a:t>
            </a:r>
            <a:r>
              <a:rPr lang="en-US" sz="2000" dirty="0">
                <a:latin typeface="Nunito" panose="020B0604020202020204" charset="0"/>
              </a:rPr>
              <a:t> </a:t>
            </a:r>
            <a:r>
              <a:rPr lang="en-US" sz="2000" dirty="0" err="1">
                <a:latin typeface="Nunito" panose="020B0604020202020204" charset="0"/>
              </a:rPr>
              <a:t>không</a:t>
            </a:r>
            <a:r>
              <a:rPr lang="en-US" sz="2000" dirty="0">
                <a:latin typeface="Nunito" panose="020B0604020202020204" charset="0"/>
              </a:rPr>
              <a:t> </a:t>
            </a:r>
            <a:r>
              <a:rPr lang="en-US" sz="2000" dirty="0" err="1">
                <a:latin typeface="Nunito" panose="020B0604020202020204" charset="0"/>
              </a:rPr>
              <a:t>thể</a:t>
            </a:r>
            <a:r>
              <a:rPr lang="en-US" sz="2000" dirty="0">
                <a:latin typeface="Nunito" panose="020B0604020202020204" charset="0"/>
              </a:rPr>
              <a:t> </a:t>
            </a:r>
            <a:r>
              <a:rPr lang="en-US" sz="2000" dirty="0" err="1">
                <a:latin typeface="Nunito" panose="020B0604020202020204" charset="0"/>
              </a:rPr>
              <a:t>quan</a:t>
            </a:r>
            <a:r>
              <a:rPr lang="en-US" sz="2000" dirty="0">
                <a:latin typeface="Nunito" panose="020B0604020202020204" charset="0"/>
              </a:rPr>
              <a:t> </a:t>
            </a:r>
            <a:r>
              <a:rPr lang="en-US" sz="2000" dirty="0" err="1">
                <a:latin typeface="Nunito" panose="020B0604020202020204" charset="0"/>
              </a:rPr>
              <a:t>tâm</a:t>
            </a:r>
            <a:endParaRPr lang="en-US" sz="2000" dirty="0">
              <a:latin typeface="Nunito" panose="020B0604020202020204" charset="0"/>
            </a:endParaRPr>
          </a:p>
        </p:txBody>
      </p:sp>
      <p:sp>
        <p:nvSpPr>
          <p:cNvPr id="5" name="TextBox 4"/>
          <p:cNvSpPr txBox="1"/>
          <p:nvPr/>
        </p:nvSpPr>
        <p:spPr>
          <a:xfrm>
            <a:off x="873119" y="2789164"/>
            <a:ext cx="7743692" cy="707886"/>
          </a:xfrm>
          <a:prstGeom prst="rect">
            <a:avLst/>
          </a:prstGeom>
          <a:noFill/>
        </p:spPr>
        <p:txBody>
          <a:bodyPr wrap="square" rtlCol="0">
            <a:spAutoFit/>
          </a:bodyPr>
          <a:lstStyle/>
          <a:p>
            <a:r>
              <a:rPr lang="en-US" sz="2000" dirty="0">
                <a:latin typeface="Nunito" panose="020B0604020202020204" charset="0"/>
              </a:rPr>
              <a:t>ABSTRACTION </a:t>
            </a:r>
            <a:r>
              <a:rPr lang="en-US" sz="2000" err="1">
                <a:latin typeface="Nunito" panose="020B0604020202020204" charset="0"/>
              </a:rPr>
              <a:t>là</a:t>
            </a:r>
            <a:r>
              <a:rPr lang="en-US" sz="2000">
                <a:latin typeface="Nunito" panose="020B0604020202020204" charset="0"/>
              </a:rPr>
              <a:t> </a:t>
            </a:r>
            <a:r>
              <a:rPr lang="en-US" sz="2000" dirty="0" err="1">
                <a:latin typeface="Nunito" panose="020B0604020202020204" charset="0"/>
              </a:rPr>
              <a:t>k</a:t>
            </a:r>
            <a:r>
              <a:rPr lang="en-US" sz="2000">
                <a:latin typeface="Nunito" panose="020B0604020202020204" charset="0"/>
              </a:rPr>
              <a:t>ỹ </a:t>
            </a:r>
            <a:r>
              <a:rPr lang="en-US" sz="2000" dirty="0" err="1">
                <a:latin typeface="Nunito" panose="020B0604020202020204" charset="0"/>
              </a:rPr>
              <a:t>thuật</a:t>
            </a:r>
            <a:r>
              <a:rPr lang="en-US" sz="2000" dirty="0">
                <a:latin typeface="Nunito" panose="020B0604020202020204" charset="0"/>
              </a:rPr>
              <a:t> </a:t>
            </a:r>
            <a:r>
              <a:rPr lang="en-US" sz="2000" dirty="0" err="1">
                <a:latin typeface="Nunito" panose="020B0604020202020204" charset="0"/>
              </a:rPr>
              <a:t>rất</a:t>
            </a:r>
            <a:r>
              <a:rPr lang="en-US" sz="2000" dirty="0">
                <a:latin typeface="Nunito" panose="020B0604020202020204" charset="0"/>
              </a:rPr>
              <a:t> </a:t>
            </a:r>
            <a:r>
              <a:rPr lang="en-US" sz="2000" dirty="0" err="1">
                <a:latin typeface="Nunito" panose="020B0604020202020204" charset="0"/>
              </a:rPr>
              <a:t>mạnh</a:t>
            </a:r>
            <a:r>
              <a:rPr lang="en-US" sz="2000" dirty="0">
                <a:latin typeface="Nunito" panose="020B0604020202020204" charset="0"/>
              </a:rPr>
              <a:t> </a:t>
            </a:r>
            <a:r>
              <a:rPr lang="en-US" sz="2000" dirty="0" err="1">
                <a:latin typeface="Nunito" panose="020B0604020202020204" charset="0"/>
              </a:rPr>
              <a:t>mẽ</a:t>
            </a:r>
            <a:r>
              <a:rPr lang="en-US" sz="2000" dirty="0">
                <a:latin typeface="Nunito" panose="020B0604020202020204" charset="0"/>
              </a:rPr>
              <a:t> </a:t>
            </a:r>
            <a:r>
              <a:rPr lang="en-US" sz="2000" dirty="0" err="1">
                <a:latin typeface="Nunito" panose="020B0604020202020204" charset="0"/>
              </a:rPr>
              <a:t>và</a:t>
            </a:r>
            <a:r>
              <a:rPr lang="en-US" sz="2000" dirty="0">
                <a:latin typeface="Nunito" panose="020B0604020202020204" charset="0"/>
              </a:rPr>
              <a:t> </a:t>
            </a:r>
            <a:r>
              <a:rPr lang="en-US" sz="2000" dirty="0" err="1">
                <a:latin typeface="Nunito" panose="020B0604020202020204" charset="0"/>
              </a:rPr>
              <a:t>có</a:t>
            </a:r>
            <a:r>
              <a:rPr lang="en-US" sz="2000" dirty="0">
                <a:latin typeface="Nunito" panose="020B0604020202020204" charset="0"/>
              </a:rPr>
              <a:t> </a:t>
            </a:r>
            <a:r>
              <a:rPr lang="en-US" sz="2000" dirty="0" err="1">
                <a:latin typeface="Nunito" panose="020B0604020202020204" charset="0"/>
              </a:rPr>
              <a:t>hỗ</a:t>
            </a:r>
            <a:r>
              <a:rPr lang="en-US" sz="2000" dirty="0">
                <a:latin typeface="Nunito" panose="020B0604020202020204" charset="0"/>
              </a:rPr>
              <a:t> </a:t>
            </a:r>
            <a:r>
              <a:rPr lang="en-US" sz="2000" dirty="0" err="1">
                <a:latin typeface="Nunito" panose="020B0604020202020204" charset="0"/>
              </a:rPr>
              <a:t>trợ</a:t>
            </a:r>
            <a:r>
              <a:rPr lang="en-US" sz="2000" dirty="0">
                <a:latin typeface="Nunito" panose="020B0604020202020204" charset="0"/>
              </a:rPr>
              <a:t> UML </a:t>
            </a:r>
            <a:r>
              <a:rPr lang="en-US" sz="2000" dirty="0" err="1">
                <a:latin typeface="Nunito" panose="020B0604020202020204" charset="0"/>
              </a:rPr>
              <a:t>trực</a:t>
            </a:r>
            <a:r>
              <a:rPr lang="en-US" sz="2000" dirty="0">
                <a:latin typeface="Nunito" panose="020B0604020202020204" charset="0"/>
              </a:rPr>
              <a:t> </a:t>
            </a:r>
            <a:r>
              <a:rPr lang="en-US" sz="2000" dirty="0" err="1">
                <a:latin typeface="Nunito" panose="020B0604020202020204" charset="0"/>
              </a:rPr>
              <a:t>tiếp</a:t>
            </a:r>
            <a:r>
              <a:rPr lang="en-US" sz="2000" dirty="0">
                <a:latin typeface="Nunito" panose="020B0604020202020204" charset="0"/>
              </a:rPr>
              <a:t> </a:t>
            </a:r>
            <a:r>
              <a:rPr lang="en-US" sz="2000" dirty="0" err="1">
                <a:latin typeface="Nunito" panose="020B0604020202020204" charset="0"/>
              </a:rPr>
              <a:t>và</a:t>
            </a:r>
            <a:r>
              <a:rPr lang="en-US" sz="2000" dirty="0">
                <a:latin typeface="Nunito" panose="020B0604020202020204" charset="0"/>
              </a:rPr>
              <a:t> </a:t>
            </a:r>
            <a:r>
              <a:rPr lang="en-US" sz="2000" dirty="0" err="1">
                <a:latin typeface="Nunito" panose="020B0604020202020204" charset="0"/>
              </a:rPr>
              <a:t>là</a:t>
            </a:r>
            <a:r>
              <a:rPr lang="en-US" sz="2000" dirty="0">
                <a:latin typeface="Nunito" panose="020B0604020202020204" charset="0"/>
              </a:rPr>
              <a:t> </a:t>
            </a:r>
            <a:r>
              <a:rPr lang="en-US" sz="2000" dirty="0" err="1">
                <a:latin typeface="Nunito" panose="020B0604020202020204" charset="0"/>
              </a:rPr>
              <a:t>một</a:t>
            </a:r>
            <a:r>
              <a:rPr lang="en-US" sz="2000" dirty="0">
                <a:latin typeface="Nunito" panose="020B0604020202020204" charset="0"/>
              </a:rPr>
              <a:t> </a:t>
            </a:r>
            <a:r>
              <a:rPr lang="en-US" sz="2000" dirty="0" err="1">
                <a:latin typeface="Nunito" panose="020B0604020202020204" charset="0"/>
              </a:rPr>
              <a:t>kỹ</a:t>
            </a:r>
            <a:r>
              <a:rPr lang="en-US" sz="2000" dirty="0">
                <a:latin typeface="Nunito" panose="020B0604020202020204" charset="0"/>
              </a:rPr>
              <a:t> </a:t>
            </a:r>
            <a:r>
              <a:rPr lang="en-US" sz="2000" dirty="0" err="1">
                <a:latin typeface="Nunito" panose="020B0604020202020204" charset="0"/>
              </a:rPr>
              <a:t>thuật</a:t>
            </a:r>
            <a:r>
              <a:rPr lang="en-US" sz="2000" dirty="0">
                <a:latin typeface="Nunito" panose="020B0604020202020204" charset="0"/>
              </a:rPr>
              <a:t> </a:t>
            </a:r>
            <a:r>
              <a:rPr lang="en-US" sz="2000" dirty="0" err="1">
                <a:latin typeface="Nunito" panose="020B0604020202020204" charset="0"/>
              </a:rPr>
              <a:t>hướng</a:t>
            </a:r>
            <a:r>
              <a:rPr lang="en-US" sz="2000" dirty="0">
                <a:latin typeface="Nunito" panose="020B0604020202020204" charset="0"/>
              </a:rPr>
              <a:t> </a:t>
            </a:r>
            <a:r>
              <a:rPr lang="en-US" sz="2000" dirty="0" err="1">
                <a:latin typeface="Nunito" panose="020B0604020202020204" charset="0"/>
              </a:rPr>
              <a:t>đối</a:t>
            </a:r>
            <a:r>
              <a:rPr lang="en-US" sz="2000" dirty="0">
                <a:latin typeface="Nunito" panose="020B0604020202020204" charset="0"/>
              </a:rPr>
              <a:t> </a:t>
            </a:r>
            <a:r>
              <a:rPr lang="en-US" sz="2000" dirty="0" err="1">
                <a:latin typeface="Nunito" panose="020B0604020202020204" charset="0"/>
              </a:rPr>
              <a:t>tượng</a:t>
            </a:r>
            <a:r>
              <a:rPr lang="en-US" sz="2000" dirty="0">
                <a:latin typeface="Nunito" panose="020B0604020202020204" charset="0"/>
              </a:rPr>
              <a:t>.</a:t>
            </a:r>
          </a:p>
        </p:txBody>
      </p:sp>
      <p:sp>
        <p:nvSpPr>
          <p:cNvPr id="6" name="TextBox 5"/>
          <p:cNvSpPr txBox="1"/>
          <p:nvPr/>
        </p:nvSpPr>
        <p:spPr>
          <a:xfrm>
            <a:off x="888127" y="3460861"/>
            <a:ext cx="7629345" cy="400110"/>
          </a:xfrm>
          <a:prstGeom prst="rect">
            <a:avLst/>
          </a:prstGeom>
          <a:noFill/>
        </p:spPr>
        <p:txBody>
          <a:bodyPr wrap="square" rtlCol="0">
            <a:spAutoFit/>
          </a:bodyPr>
          <a:lstStyle/>
          <a:p>
            <a:r>
              <a:rPr lang="en-US" sz="2000" dirty="0" err="1">
                <a:latin typeface="Nunito"/>
                <a:ea typeface="Nunito"/>
                <a:cs typeface="Nunito"/>
                <a:sym typeface="Nunito"/>
              </a:rPr>
              <a:t>Liên</a:t>
            </a:r>
            <a:r>
              <a:rPr lang="en-US" sz="2000" dirty="0">
                <a:latin typeface="Nunito"/>
                <a:ea typeface="Nunito"/>
                <a:cs typeface="Nunito"/>
                <a:sym typeface="Nunito"/>
              </a:rPr>
              <a:t> </a:t>
            </a:r>
            <a:r>
              <a:rPr lang="en-US" sz="2000" dirty="0" err="1">
                <a:latin typeface="Nunito"/>
                <a:ea typeface="Nunito"/>
                <a:cs typeface="Nunito"/>
                <a:sym typeface="Nunito"/>
              </a:rPr>
              <a:t>quan</a:t>
            </a:r>
            <a:r>
              <a:rPr lang="en-US" sz="2000" dirty="0">
                <a:latin typeface="Nunito"/>
                <a:ea typeface="Nunito"/>
                <a:cs typeface="Nunito"/>
                <a:sym typeface="Nunito"/>
              </a:rPr>
              <a:t> </a:t>
            </a:r>
            <a:r>
              <a:rPr lang="en-US" sz="2000" dirty="0" err="1">
                <a:latin typeface="Nunito"/>
                <a:ea typeface="Nunito"/>
                <a:cs typeface="Nunito"/>
                <a:sym typeface="Nunito"/>
              </a:rPr>
              <a:t>đến</a:t>
            </a:r>
            <a:r>
              <a:rPr lang="en-US" sz="2000" dirty="0">
                <a:latin typeface="Nunito"/>
                <a:ea typeface="Nunito"/>
                <a:cs typeface="Nunito"/>
                <a:sym typeface="Nunito"/>
              </a:rPr>
              <a:t> </a:t>
            </a:r>
            <a:r>
              <a:rPr lang="en-US" sz="2000" dirty="0" err="1">
                <a:latin typeface="Nunito"/>
                <a:ea typeface="Nunito"/>
                <a:cs typeface="Nunito"/>
                <a:sym typeface="Nunito"/>
              </a:rPr>
              <a:t>trừu</a:t>
            </a:r>
            <a:r>
              <a:rPr lang="en-US" sz="2000" dirty="0">
                <a:latin typeface="Nunito"/>
                <a:ea typeface="Nunito"/>
                <a:cs typeface="Nunito"/>
                <a:sym typeface="Nunito"/>
              </a:rPr>
              <a:t> </a:t>
            </a:r>
            <a:r>
              <a:rPr lang="en-US" sz="2000" dirty="0" err="1">
                <a:latin typeface="Nunito"/>
                <a:ea typeface="Nunito"/>
                <a:cs typeface="Nunito"/>
                <a:sym typeface="Nunito"/>
              </a:rPr>
              <a:t>tượng</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INFORMATION HIDING.</a:t>
            </a:r>
            <a:endParaRPr lang="en-US" sz="2000" dirty="0"/>
          </a:p>
        </p:txBody>
      </p:sp>
      <p:sp>
        <p:nvSpPr>
          <p:cNvPr id="8" name="TextBox 7"/>
          <p:cNvSpPr txBox="1"/>
          <p:nvPr/>
        </p:nvSpPr>
        <p:spPr>
          <a:xfrm>
            <a:off x="898952" y="3818498"/>
            <a:ext cx="7356921" cy="707886"/>
          </a:xfrm>
          <a:prstGeom prst="rect">
            <a:avLst/>
          </a:prstGeom>
          <a:noFill/>
        </p:spPr>
        <p:txBody>
          <a:bodyPr wrap="square" rtlCol="0">
            <a:spAutoFit/>
          </a:bodyPr>
          <a:lstStyle/>
          <a:p>
            <a:r>
              <a:rPr lang="en-US" sz="2000" i="1" dirty="0">
                <a:latin typeface="Nunito"/>
                <a:ea typeface="Nunito"/>
                <a:cs typeface="Nunito"/>
                <a:sym typeface="Nunito"/>
              </a:rPr>
              <a:t>ENCAPSULATION</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a:t>
            </a: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kỹ</a:t>
            </a:r>
            <a:r>
              <a:rPr lang="en-US" sz="2000" dirty="0">
                <a:latin typeface="Nunito"/>
                <a:ea typeface="Nunito"/>
                <a:cs typeface="Nunito"/>
                <a:sym typeface="Nunito"/>
              </a:rPr>
              <a:t> </a:t>
            </a:r>
            <a:r>
              <a:rPr lang="en-US" sz="2000" dirty="0" err="1">
                <a:latin typeface="Nunito"/>
                <a:ea typeface="Nunito"/>
                <a:cs typeface="Nunito"/>
                <a:sym typeface="Nunito"/>
              </a:rPr>
              <a:t>thuật</a:t>
            </a:r>
            <a:r>
              <a:rPr lang="en-US" sz="2000" dirty="0">
                <a:latin typeface="Nunito"/>
                <a:ea typeface="Nunito"/>
                <a:cs typeface="Nunito"/>
                <a:sym typeface="Nunito"/>
              </a:rPr>
              <a:t> </a:t>
            </a:r>
            <a:r>
              <a:rPr lang="en-US" sz="2000" dirty="0" err="1">
                <a:latin typeface="Nunito"/>
                <a:ea typeface="Nunito"/>
                <a:cs typeface="Nunito"/>
                <a:sym typeface="Nunito"/>
              </a:rPr>
              <a:t>trong</a:t>
            </a:r>
            <a:r>
              <a:rPr lang="en-US" sz="2000" dirty="0">
                <a:latin typeface="Nunito"/>
                <a:ea typeface="Nunito"/>
                <a:cs typeface="Nunito"/>
                <a:sym typeface="Nunito"/>
              </a:rPr>
              <a:t> </a:t>
            </a:r>
            <a:r>
              <a:rPr lang="en-US" sz="2000" dirty="0" err="1">
                <a:latin typeface="Nunito"/>
                <a:ea typeface="Nunito"/>
                <a:cs typeface="Nunito"/>
                <a:sym typeface="Nunito"/>
              </a:rPr>
              <a:t>đó</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chi </a:t>
            </a:r>
            <a:r>
              <a:rPr lang="en-US" sz="2000" dirty="0" err="1">
                <a:latin typeface="Nunito"/>
                <a:ea typeface="Nunito"/>
                <a:cs typeface="Nunito"/>
                <a:sym typeface="Nunito"/>
              </a:rPr>
              <a:t>tiết</a:t>
            </a:r>
            <a:r>
              <a:rPr lang="en-US" sz="2000" dirty="0">
                <a:latin typeface="Nunito"/>
                <a:ea typeface="Nunito"/>
                <a:cs typeface="Nunito"/>
                <a:sym typeface="Nunito"/>
              </a:rPr>
              <a:t> </a:t>
            </a:r>
            <a:r>
              <a:rPr lang="en-US" sz="2000" dirty="0" err="1">
                <a:latin typeface="Nunito"/>
                <a:ea typeface="Nunito"/>
                <a:cs typeface="Nunito"/>
                <a:sym typeface="Nunito"/>
              </a:rPr>
              <a:t>mà</a:t>
            </a:r>
            <a:r>
              <a:rPr lang="en-US" sz="2000" dirty="0">
                <a:latin typeface="Nunito"/>
                <a:ea typeface="Nunito"/>
                <a:cs typeface="Nunito"/>
                <a:sym typeface="Nunito"/>
              </a:rPr>
              <a:t> </a:t>
            </a:r>
            <a:r>
              <a:rPr lang="en-US" sz="2000" dirty="0" err="1">
                <a:latin typeface="Nunito"/>
                <a:ea typeface="Nunito"/>
                <a:cs typeface="Nunito"/>
                <a:sym typeface="Nunito"/>
              </a:rPr>
              <a:t>bạn</a:t>
            </a:r>
            <a:r>
              <a:rPr lang="en-US" sz="2000" dirty="0">
                <a:latin typeface="Nunito"/>
                <a:ea typeface="Nunito"/>
                <a:cs typeface="Nunito"/>
                <a:sym typeface="Nunito"/>
              </a:rPr>
              <a:t> </a:t>
            </a:r>
            <a:r>
              <a:rPr lang="en-US" sz="2000" dirty="0" err="1">
                <a:latin typeface="Nunito"/>
                <a:ea typeface="Nunito"/>
                <a:cs typeface="Nunito"/>
                <a:sym typeface="Nunito"/>
              </a:rPr>
              <a:t>cần</a:t>
            </a:r>
            <a:r>
              <a:rPr lang="en-US" sz="2000" dirty="0">
                <a:latin typeface="Nunito"/>
                <a:ea typeface="Nunito"/>
                <a:cs typeface="Nunito"/>
                <a:sym typeface="Nunito"/>
              </a:rPr>
              <a:t> </a:t>
            </a:r>
            <a:r>
              <a:rPr lang="en-US" sz="2000" dirty="0" err="1">
                <a:latin typeface="Nunito"/>
                <a:ea typeface="Nunito"/>
                <a:cs typeface="Nunito"/>
                <a:sym typeface="Nunito"/>
              </a:rPr>
              <a:t>ẩn</a:t>
            </a:r>
            <a:r>
              <a:rPr lang="en-US" sz="2000">
                <a:latin typeface="Nunito"/>
                <a:ea typeface="Nunito"/>
                <a:cs typeface="Nunito"/>
                <a:sym typeface="Nunito"/>
              </a:rPr>
              <a:t>, nhưng </a:t>
            </a:r>
            <a:r>
              <a:rPr lang="en-US" sz="2000" dirty="0" err="1">
                <a:latin typeface="Nunito"/>
                <a:ea typeface="Nunito"/>
                <a:cs typeface="Nunito"/>
                <a:sym typeface="Nunito"/>
              </a:rPr>
              <a:t>phụ</a:t>
            </a:r>
            <a:r>
              <a:rPr lang="en-US" sz="2000" dirty="0">
                <a:latin typeface="Nunito"/>
                <a:ea typeface="Nunito"/>
                <a:cs typeface="Nunito"/>
                <a:sym typeface="Nunito"/>
              </a:rPr>
              <a:t> </a:t>
            </a:r>
            <a:r>
              <a:rPr lang="en-US" sz="2000" dirty="0" err="1">
                <a:latin typeface="Nunito"/>
                <a:ea typeface="Nunito"/>
                <a:cs typeface="Nunito"/>
                <a:sym typeface="Nunito"/>
              </a:rPr>
              <a:t>thuộc</a:t>
            </a:r>
            <a:r>
              <a:rPr lang="en-US" sz="2000" dirty="0">
                <a:latin typeface="Nunito"/>
                <a:ea typeface="Nunito"/>
                <a:cs typeface="Nunito"/>
                <a:sym typeface="Nunito"/>
              </a:rPr>
              <a:t> </a:t>
            </a:r>
            <a:r>
              <a:rPr lang="en-US" sz="2000" dirty="0" err="1">
                <a:latin typeface="Nunito"/>
                <a:ea typeface="Nunito"/>
                <a:cs typeface="Nunito"/>
                <a:sym typeface="Nunito"/>
              </a:rPr>
              <a:t>vào</a:t>
            </a:r>
            <a:r>
              <a:rPr lang="en-US" sz="2000" dirty="0">
                <a:latin typeface="Nunito"/>
                <a:ea typeface="Nunito"/>
                <a:cs typeface="Nunito"/>
                <a:sym typeface="Nunito"/>
              </a:rPr>
              <a:t> </a:t>
            </a:r>
            <a:r>
              <a:rPr lang="en-US" sz="2000" dirty="0" err="1">
                <a:latin typeface="Nunito"/>
                <a:ea typeface="Nunito"/>
                <a:cs typeface="Nunito"/>
                <a:sym typeface="Nunito"/>
              </a:rPr>
              <a:t>nhau</a:t>
            </a:r>
            <a:r>
              <a:rPr lang="en-US" sz="2000" dirty="0">
                <a:latin typeface="Nunito"/>
                <a:ea typeface="Nunito"/>
                <a:cs typeface="Nunito"/>
                <a:sym typeface="Nunito"/>
              </a:rPr>
              <a:t>, </a:t>
            </a:r>
            <a:r>
              <a:rPr lang="en-US" sz="2000" dirty="0" err="1">
                <a:latin typeface="Nunito"/>
                <a:ea typeface="Nunito"/>
                <a:cs typeface="Nunito"/>
                <a:sym typeface="Nunito"/>
              </a:rPr>
              <a:t>được</a:t>
            </a:r>
            <a:r>
              <a:rPr lang="en-US" sz="2000" dirty="0">
                <a:latin typeface="Nunito"/>
                <a:ea typeface="Nunito"/>
                <a:cs typeface="Nunito"/>
                <a:sym typeface="Nunito"/>
              </a:rPr>
              <a:t> </a:t>
            </a:r>
            <a:r>
              <a:rPr lang="en-US" sz="2000" dirty="0" err="1">
                <a:latin typeface="Nunito"/>
                <a:ea typeface="Nunito"/>
                <a:cs typeface="Nunito"/>
                <a:sym typeface="Nunito"/>
              </a:rPr>
              <a:t>đặt</a:t>
            </a:r>
            <a:r>
              <a:rPr lang="en-US" sz="2000" dirty="0">
                <a:latin typeface="Nunito"/>
                <a:ea typeface="Nunito"/>
                <a:cs typeface="Nunito"/>
                <a:sym typeface="Nunito"/>
              </a:rPr>
              <a:t> </a:t>
            </a:r>
            <a:r>
              <a:rPr lang="en-US" sz="2000" dirty="0" err="1">
                <a:latin typeface="Nunito"/>
                <a:ea typeface="Nunito"/>
                <a:cs typeface="Nunito"/>
                <a:sym typeface="Nunito"/>
              </a:rPr>
              <a:t>cùng</a:t>
            </a:r>
            <a:r>
              <a:rPr lang="en-US" sz="2000" dirty="0">
                <a:latin typeface="Nunito"/>
                <a:ea typeface="Nunito"/>
                <a:cs typeface="Nunito"/>
                <a:sym typeface="Nunito"/>
              </a:rPr>
              <a:t> </a:t>
            </a:r>
            <a:r>
              <a:rPr lang="en-US" sz="2000" dirty="0" err="1">
                <a:latin typeface="Nunito"/>
                <a:ea typeface="Nunito"/>
                <a:cs typeface="Nunito"/>
                <a:sym typeface="Nunito"/>
              </a:rPr>
              <a:t>nhau</a:t>
            </a:r>
            <a:r>
              <a:rPr lang="en-US" sz="2000" dirty="0">
                <a:latin typeface="Nunito"/>
                <a:ea typeface="Nunito"/>
                <a:cs typeface="Nunito"/>
                <a:sym typeface="Nunito"/>
              </a:rPr>
              <a:t>.</a:t>
            </a:r>
            <a:endParaRPr lang="en-US" sz="2000" dirty="0"/>
          </a:p>
        </p:txBody>
      </p:sp>
      <p:sp>
        <p:nvSpPr>
          <p:cNvPr id="16" name="Google Shape;744;p51"/>
          <p:cNvSpPr/>
          <p:nvPr/>
        </p:nvSpPr>
        <p:spPr>
          <a:xfrm>
            <a:off x="615693" y="1308370"/>
            <a:ext cx="262420" cy="247715"/>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4;p51"/>
          <p:cNvSpPr/>
          <p:nvPr/>
        </p:nvSpPr>
        <p:spPr>
          <a:xfrm>
            <a:off x="617788" y="1985829"/>
            <a:ext cx="262420" cy="247715"/>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4;p51"/>
          <p:cNvSpPr/>
          <p:nvPr/>
        </p:nvSpPr>
        <p:spPr>
          <a:xfrm>
            <a:off x="596539" y="2895392"/>
            <a:ext cx="262420" cy="247715"/>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4;p51"/>
          <p:cNvSpPr/>
          <p:nvPr/>
        </p:nvSpPr>
        <p:spPr>
          <a:xfrm>
            <a:off x="561926" y="3537058"/>
            <a:ext cx="262420" cy="247715"/>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4;p51"/>
          <p:cNvSpPr/>
          <p:nvPr/>
        </p:nvSpPr>
        <p:spPr>
          <a:xfrm>
            <a:off x="553313" y="3924726"/>
            <a:ext cx="262420" cy="247715"/>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148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randombar(horizontal)">
                                      <p:cBhvr>
                                        <p:cTn id="7" dur="500"/>
                                        <p:tgtEl>
                                          <p:spTgt spid="4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arn(inVertical)">
                                      <p:cBhvr>
                                        <p:cTn id="28" dur="500"/>
                                        <p:tgtEl>
                                          <p:spTgt spid="2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arn(inVertical)">
                                      <p:cBhvr>
                                        <p:cTn id="36" dur="500"/>
                                        <p:tgtEl>
                                          <p:spTgt spid="2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inVertical)">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arn(inVertical)">
                                      <p:cBhvr>
                                        <p:cTn id="44" dur="500"/>
                                        <p:tgtEl>
                                          <p:spTgt spid="22"/>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arn(inVertical)">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p:bldP spid="3" grpId="0"/>
      <p:bldP spid="4" grpId="0"/>
      <p:bldP spid="5" grpId="0"/>
      <p:bldP spid="6" grpId="0"/>
      <p:bldP spid="8" grpId="0"/>
      <p:bldP spid="16" grpId="0" animBg="1"/>
      <p:bldP spid="18" grpId="0" animBg="1"/>
      <p:bldP spid="20" grpId="0" animBg="1"/>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d46f07f788_0_80"/>
          <p:cNvSpPr txBox="1">
            <a:spLocks noGrp="1"/>
          </p:cNvSpPr>
          <p:nvPr>
            <p:ph type="title"/>
          </p:nvPr>
        </p:nvSpPr>
        <p:spPr>
          <a:xfrm>
            <a:off x="793079" y="939934"/>
            <a:ext cx="4789796"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Ẩn</a:t>
            </a:r>
            <a:r>
              <a:rPr lang="en-US" sz="3000" dirty="0">
                <a:latin typeface="Nunito"/>
                <a:ea typeface="Nunito"/>
                <a:cs typeface="Nunito"/>
                <a:sym typeface="Nunito"/>
              </a:rPr>
              <a:t> </a:t>
            </a:r>
            <a:r>
              <a:rPr lang="en-US" sz="3000" dirty="0" err="1">
                <a:latin typeface="Nunito"/>
                <a:ea typeface="Nunito"/>
                <a:cs typeface="Nunito"/>
                <a:sym typeface="Nunito"/>
              </a:rPr>
              <a:t>thông</a:t>
            </a:r>
            <a:r>
              <a:rPr lang="en-US" sz="3000" dirty="0">
                <a:latin typeface="Nunito"/>
                <a:ea typeface="Nunito"/>
                <a:cs typeface="Nunito"/>
                <a:sym typeface="Nunito"/>
              </a:rPr>
              <a:t> tin, </a:t>
            </a:r>
            <a:r>
              <a:rPr lang="en-US" sz="3000" dirty="0" err="1">
                <a:latin typeface="Nunito"/>
                <a:ea typeface="Nunito"/>
                <a:cs typeface="Nunito"/>
                <a:sym typeface="Nunito"/>
              </a:rPr>
              <a:t>tính</a:t>
            </a:r>
            <a:r>
              <a:rPr lang="en-US" sz="3000" dirty="0">
                <a:latin typeface="Nunito"/>
                <a:ea typeface="Nunito"/>
                <a:cs typeface="Nunito"/>
                <a:sym typeface="Nunito"/>
              </a:rPr>
              <a:t> </a:t>
            </a:r>
            <a:r>
              <a:rPr lang="en-US" sz="3000" dirty="0" err="1">
                <a:latin typeface="Nunito"/>
                <a:ea typeface="Nunito"/>
                <a:cs typeface="Nunito"/>
                <a:sym typeface="Nunito"/>
              </a:rPr>
              <a:t>đơn</a:t>
            </a:r>
            <a:r>
              <a:rPr lang="en-US" sz="3000" dirty="0">
                <a:latin typeface="Nunito"/>
                <a:ea typeface="Nunito"/>
                <a:cs typeface="Nunito"/>
                <a:sym typeface="Nunito"/>
              </a:rPr>
              <a:t> </a:t>
            </a:r>
            <a:r>
              <a:rPr lang="en-US" sz="3000" dirty="0" err="1">
                <a:latin typeface="Nunito"/>
                <a:ea typeface="Nunito"/>
                <a:cs typeface="Nunito"/>
                <a:sym typeface="Nunito"/>
              </a:rPr>
              <a:t>giản</a:t>
            </a:r>
            <a:endParaRPr sz="3000" dirty="0">
              <a:latin typeface="Nunito"/>
              <a:ea typeface="Nunito"/>
              <a:cs typeface="Nunito"/>
              <a:sym typeface="Nunito"/>
            </a:endParaRPr>
          </a:p>
        </p:txBody>
      </p:sp>
      <p:sp>
        <p:nvSpPr>
          <p:cNvPr id="414" name="Google Shape;414;gd46f07f788_0_8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33</a:t>
            </a:fld>
            <a:endParaRPr/>
          </a:p>
        </p:txBody>
      </p:sp>
      <p:sp>
        <p:nvSpPr>
          <p:cNvPr id="415" name="Google Shape;415;gd46f07f788_0_80"/>
          <p:cNvSpPr/>
          <p:nvPr/>
        </p:nvSpPr>
        <p:spPr>
          <a:xfrm>
            <a:off x="7466768"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387;gd44a7a2325_0_2"/>
          <p:cNvSpPr txBox="1">
            <a:spLocks/>
          </p:cNvSpPr>
          <p:nvPr/>
        </p:nvSpPr>
        <p:spPr>
          <a:xfrm>
            <a:off x="793079" y="507805"/>
            <a:ext cx="5543926"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en-US" sz="3500" dirty="0" err="1">
                <a:latin typeface="Nunito"/>
                <a:ea typeface="Nunito"/>
                <a:cs typeface="Nunito"/>
                <a:sym typeface="Nunito"/>
              </a:rPr>
              <a:t>Nguyên</a:t>
            </a:r>
            <a:r>
              <a:rPr lang="en-US" sz="3500" dirty="0">
                <a:latin typeface="Nunito"/>
                <a:ea typeface="Nunito"/>
                <a:cs typeface="Nunito"/>
                <a:sym typeface="Nunito"/>
              </a:rPr>
              <a:t> </a:t>
            </a:r>
            <a:r>
              <a:rPr lang="en-US" sz="3500" dirty="0" err="1">
                <a:latin typeface="Nunito"/>
                <a:ea typeface="Nunito"/>
                <a:cs typeface="Nunito"/>
                <a:sym typeface="Nunito"/>
              </a:rPr>
              <a:t>tắc</a:t>
            </a:r>
            <a:r>
              <a:rPr lang="en-US" sz="3500" dirty="0">
                <a:latin typeface="Nunito"/>
                <a:ea typeface="Nunito"/>
                <a:cs typeface="Nunito"/>
                <a:sym typeface="Nunito"/>
              </a:rPr>
              <a:t> </a:t>
            </a:r>
            <a:r>
              <a:rPr lang="en-US" sz="3500" dirty="0" err="1">
                <a:latin typeface="Nunito"/>
                <a:ea typeface="Nunito"/>
                <a:cs typeface="Nunito"/>
                <a:sym typeface="Nunito"/>
              </a:rPr>
              <a:t>lập</a:t>
            </a:r>
            <a:r>
              <a:rPr lang="en-US" sz="3500" dirty="0">
                <a:latin typeface="Nunito"/>
                <a:ea typeface="Nunito"/>
                <a:cs typeface="Nunito"/>
                <a:sym typeface="Nunito"/>
              </a:rPr>
              <a:t> </a:t>
            </a:r>
            <a:r>
              <a:rPr lang="en-US" sz="3500" dirty="0" err="1">
                <a:latin typeface="Nunito"/>
                <a:ea typeface="Nunito"/>
                <a:cs typeface="Nunito"/>
                <a:sym typeface="Nunito"/>
              </a:rPr>
              <a:t>mô</a:t>
            </a:r>
            <a:r>
              <a:rPr lang="en-US" sz="3500" dirty="0">
                <a:latin typeface="Nunito"/>
                <a:ea typeface="Nunito"/>
                <a:cs typeface="Nunito"/>
                <a:sym typeface="Nunito"/>
              </a:rPr>
              <a:t> </a:t>
            </a:r>
            <a:r>
              <a:rPr lang="en-US" sz="3500" dirty="0" err="1">
                <a:latin typeface="Nunito"/>
                <a:ea typeface="Nunito"/>
                <a:cs typeface="Nunito"/>
                <a:sym typeface="Nunito"/>
              </a:rPr>
              <a:t>hình</a:t>
            </a:r>
            <a:endParaRPr lang="en-US" sz="3500" dirty="0">
              <a:latin typeface="Nunito"/>
              <a:ea typeface="Nunito"/>
              <a:cs typeface="Nunito"/>
              <a:sym typeface="Nunito"/>
            </a:endParaRPr>
          </a:p>
        </p:txBody>
      </p:sp>
      <p:sp>
        <p:nvSpPr>
          <p:cNvPr id="17" name="Google Shape;786;p51"/>
          <p:cNvSpPr/>
          <p:nvPr/>
        </p:nvSpPr>
        <p:spPr>
          <a:xfrm>
            <a:off x="906908" y="1437670"/>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6;p51"/>
          <p:cNvSpPr/>
          <p:nvPr/>
        </p:nvSpPr>
        <p:spPr>
          <a:xfrm>
            <a:off x="906908" y="2522905"/>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1496291" y="1364944"/>
            <a:ext cx="6733309" cy="1015663"/>
          </a:xfrm>
          <a:prstGeom prst="rect">
            <a:avLst/>
          </a:prstGeom>
          <a:noFill/>
        </p:spPr>
        <p:txBody>
          <a:bodyPr wrap="square" rtlCol="0">
            <a:spAutoFit/>
          </a:bodyPr>
          <a:lstStyle/>
          <a:p>
            <a:r>
              <a:rPr lang="en-US" sz="2000">
                <a:latin typeface="Nunito"/>
                <a:ea typeface="Nunito"/>
                <a:cs typeface="Nunito"/>
                <a:sym typeface="Nunito"/>
              </a:rPr>
              <a:t>Nếu một chi tiết phải thay đổi, mọi thứ phụ thuộc vào nó sẽ được đặt gần đó để chúng có thể thay đổi cùng một lúc.</a:t>
            </a:r>
            <a:endParaRPr lang="en-US" sz="2000"/>
          </a:p>
        </p:txBody>
      </p:sp>
      <p:sp>
        <p:nvSpPr>
          <p:cNvPr id="9" name="TextBox 8"/>
          <p:cNvSpPr txBox="1"/>
          <p:nvPr/>
        </p:nvSpPr>
        <p:spPr>
          <a:xfrm>
            <a:off x="1496291" y="2509686"/>
            <a:ext cx="6317672" cy="1015663"/>
          </a:xfrm>
          <a:prstGeom prst="rect">
            <a:avLst/>
          </a:prstGeom>
          <a:noFill/>
        </p:spPr>
        <p:txBody>
          <a:bodyPr wrap="square" rtlCol="0">
            <a:spAutoFit/>
          </a:bodyPr>
          <a:lstStyle/>
          <a:p>
            <a:r>
              <a:rPr lang="en-US" sz="2000">
                <a:latin typeface="Nunito"/>
                <a:ea typeface="Nunito"/>
                <a:cs typeface="Nunito"/>
                <a:sym typeface="Nunito"/>
              </a:rPr>
              <a:t>Nếu bạn phải thay đổi điều gì đó, những thay đổi liên quan không lan truyền xuyên suốt hệ thống, nhưng chỉ giới hạn trong một sơ đồ và một số các yếu tố.</a:t>
            </a:r>
            <a:endParaRPr lang="en-US" sz="2000"/>
          </a:p>
        </p:txBody>
      </p:sp>
    </p:spTree>
    <p:extLst>
      <p:ext uri="{BB962C8B-B14F-4D97-AF65-F5344CB8AC3E}">
        <p14:creationId xmlns:p14="http://schemas.microsoft.com/office/powerpoint/2010/main" val="4268387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d46f07f788_0_100"/>
          <p:cNvSpPr txBox="1">
            <a:spLocks noGrp="1"/>
          </p:cNvSpPr>
          <p:nvPr>
            <p:ph type="title"/>
          </p:nvPr>
        </p:nvSpPr>
        <p:spPr>
          <a:xfrm>
            <a:off x="789710" y="898357"/>
            <a:ext cx="5353894"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Mối</a:t>
            </a:r>
            <a:r>
              <a:rPr lang="en-US" sz="3000" dirty="0">
                <a:latin typeface="Nunito"/>
                <a:ea typeface="Nunito"/>
                <a:cs typeface="Nunito"/>
                <a:sym typeface="Nunito"/>
              </a:rPr>
              <a:t> </a:t>
            </a:r>
            <a:r>
              <a:rPr lang="en-US" sz="3000" dirty="0" err="1">
                <a:latin typeface="Nunito"/>
                <a:ea typeface="Nunito"/>
                <a:cs typeface="Nunito"/>
                <a:sym typeface="Nunito"/>
              </a:rPr>
              <a:t>quan</a:t>
            </a:r>
            <a:r>
              <a:rPr lang="en-US" sz="3000" dirty="0">
                <a:latin typeface="Nunito"/>
                <a:ea typeface="Nunito"/>
                <a:cs typeface="Nunito"/>
                <a:sym typeface="Nunito"/>
              </a:rPr>
              <a:t> </a:t>
            </a:r>
            <a:r>
              <a:rPr lang="en-US" sz="3000" dirty="0" err="1">
                <a:latin typeface="Nunito"/>
                <a:ea typeface="Nunito"/>
                <a:cs typeface="Nunito"/>
                <a:sym typeface="Nunito"/>
              </a:rPr>
              <a:t>hệ</a:t>
            </a:r>
            <a:r>
              <a:rPr lang="en-US" sz="3000" dirty="0">
                <a:latin typeface="Nunito"/>
                <a:ea typeface="Nunito"/>
                <a:cs typeface="Nunito"/>
                <a:sym typeface="Nunito"/>
              </a:rPr>
              <a:t> </a:t>
            </a:r>
            <a:r>
              <a:rPr lang="en-US" sz="3000" dirty="0" err="1">
                <a:latin typeface="Nunito"/>
                <a:ea typeface="Nunito"/>
                <a:cs typeface="Nunito"/>
                <a:sym typeface="Nunito"/>
              </a:rPr>
              <a:t>giữa</a:t>
            </a:r>
            <a:r>
              <a:rPr lang="en-US" sz="3000" dirty="0">
                <a:latin typeface="Nunito"/>
                <a:ea typeface="Nunito"/>
                <a:cs typeface="Nunito"/>
                <a:sym typeface="Nunito"/>
              </a:rPr>
              <a:t> </a:t>
            </a:r>
            <a:r>
              <a:rPr lang="en-US" sz="3000" dirty="0" err="1">
                <a:latin typeface="Nunito"/>
                <a:ea typeface="Nunito"/>
                <a:cs typeface="Nunito"/>
                <a:sym typeface="Nunito"/>
              </a:rPr>
              <a:t>các</a:t>
            </a:r>
            <a:r>
              <a:rPr lang="en-US" sz="3000" dirty="0">
                <a:latin typeface="Nunito"/>
                <a:ea typeface="Nunito"/>
                <a:cs typeface="Nunito"/>
                <a:sym typeface="Nunito"/>
              </a:rPr>
              <a:t> </a:t>
            </a:r>
            <a:r>
              <a:rPr lang="en-US" sz="3000" dirty="0" err="1">
                <a:latin typeface="Nunito"/>
                <a:ea typeface="Nunito"/>
                <a:cs typeface="Nunito"/>
                <a:sym typeface="Nunito"/>
              </a:rPr>
              <a:t>bộ</a:t>
            </a:r>
            <a:r>
              <a:rPr lang="en-US" sz="3000" dirty="0">
                <a:latin typeface="Nunito"/>
                <a:ea typeface="Nunito"/>
                <a:cs typeface="Nunito"/>
                <a:sym typeface="Nunito"/>
              </a:rPr>
              <a:t> </a:t>
            </a:r>
            <a:r>
              <a:rPr lang="en-US" sz="3000" dirty="0" err="1">
                <a:latin typeface="Nunito"/>
                <a:ea typeface="Nunito"/>
                <a:cs typeface="Nunito"/>
                <a:sym typeface="Nunito"/>
              </a:rPr>
              <a:t>phận</a:t>
            </a:r>
            <a:endParaRPr sz="3000" dirty="0">
              <a:latin typeface="Nunito"/>
              <a:ea typeface="Nunito"/>
              <a:cs typeface="Nunito"/>
              <a:sym typeface="Nunito"/>
            </a:endParaRPr>
          </a:p>
        </p:txBody>
      </p:sp>
      <p:sp>
        <p:nvSpPr>
          <p:cNvPr id="432" name="Google Shape;432;gd46f07f788_0_100"/>
          <p:cNvSpPr txBox="1">
            <a:spLocks noGrp="1"/>
          </p:cNvSpPr>
          <p:nvPr>
            <p:ph type="sldNum" idx="12"/>
          </p:nvPr>
        </p:nvSpPr>
        <p:spPr>
          <a:xfrm>
            <a:off x="8254375" y="47040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34</a:t>
            </a:fld>
            <a:endParaRPr/>
          </a:p>
        </p:txBody>
      </p:sp>
      <p:sp>
        <p:nvSpPr>
          <p:cNvPr id="433" name="Google Shape;433;gd46f07f788_0_100"/>
          <p:cNvSpPr/>
          <p:nvPr/>
        </p:nvSpPr>
        <p:spPr>
          <a:xfrm>
            <a:off x="7592111" y="37246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 name="Google Shape;387;gd44a7a2325_0_2"/>
          <p:cNvSpPr txBox="1">
            <a:spLocks/>
          </p:cNvSpPr>
          <p:nvPr/>
        </p:nvSpPr>
        <p:spPr>
          <a:xfrm>
            <a:off x="789710" y="502800"/>
            <a:ext cx="4969767"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en-US" sz="3500" dirty="0" err="1">
                <a:latin typeface="Nunito"/>
                <a:ea typeface="Nunito"/>
                <a:cs typeface="Nunito"/>
                <a:sym typeface="Nunito"/>
              </a:rPr>
              <a:t>Nguyên</a:t>
            </a:r>
            <a:r>
              <a:rPr lang="en-US" sz="3500" dirty="0">
                <a:latin typeface="Nunito"/>
                <a:ea typeface="Nunito"/>
                <a:cs typeface="Nunito"/>
                <a:sym typeface="Nunito"/>
              </a:rPr>
              <a:t> </a:t>
            </a:r>
            <a:r>
              <a:rPr lang="en-US" sz="3500" dirty="0" err="1">
                <a:latin typeface="Nunito"/>
                <a:ea typeface="Nunito"/>
                <a:cs typeface="Nunito"/>
                <a:sym typeface="Nunito"/>
              </a:rPr>
              <a:t>tắc</a:t>
            </a:r>
            <a:r>
              <a:rPr lang="en-US" sz="3500" dirty="0">
                <a:latin typeface="Nunito"/>
                <a:ea typeface="Nunito"/>
                <a:cs typeface="Nunito"/>
                <a:sym typeface="Nunito"/>
              </a:rPr>
              <a:t> </a:t>
            </a:r>
            <a:r>
              <a:rPr lang="en-US" sz="3500" dirty="0" err="1">
                <a:latin typeface="Nunito"/>
                <a:ea typeface="Nunito"/>
                <a:cs typeface="Nunito"/>
                <a:sym typeface="Nunito"/>
              </a:rPr>
              <a:t>lập</a:t>
            </a:r>
            <a:r>
              <a:rPr lang="en-US" sz="3500" dirty="0">
                <a:latin typeface="Nunito"/>
                <a:ea typeface="Nunito"/>
                <a:cs typeface="Nunito"/>
                <a:sym typeface="Nunito"/>
              </a:rPr>
              <a:t> </a:t>
            </a:r>
            <a:r>
              <a:rPr lang="en-US" sz="3500" dirty="0" err="1">
                <a:latin typeface="Nunito"/>
                <a:ea typeface="Nunito"/>
                <a:cs typeface="Nunito"/>
                <a:sym typeface="Nunito"/>
              </a:rPr>
              <a:t>mô</a:t>
            </a:r>
            <a:r>
              <a:rPr lang="en-US" sz="3500" dirty="0">
                <a:latin typeface="Nunito"/>
                <a:ea typeface="Nunito"/>
                <a:cs typeface="Nunito"/>
                <a:sym typeface="Nunito"/>
              </a:rPr>
              <a:t> </a:t>
            </a:r>
            <a:r>
              <a:rPr lang="en-US" sz="3500" dirty="0" err="1">
                <a:latin typeface="Nunito"/>
                <a:ea typeface="Nunito"/>
                <a:cs typeface="Nunito"/>
                <a:sym typeface="Nunito"/>
              </a:rPr>
              <a:t>hình</a:t>
            </a:r>
            <a:endParaRPr lang="en-US" sz="3500" dirty="0">
              <a:latin typeface="Nunito"/>
              <a:ea typeface="Nunito"/>
              <a:cs typeface="Nunito"/>
              <a:sym typeface="Nunito"/>
            </a:endParaRPr>
          </a:p>
        </p:txBody>
      </p:sp>
      <p:sp>
        <p:nvSpPr>
          <p:cNvPr id="3" name="TextBox 2"/>
          <p:cNvSpPr txBox="1"/>
          <p:nvPr/>
        </p:nvSpPr>
        <p:spPr>
          <a:xfrm>
            <a:off x="1198418" y="3201470"/>
            <a:ext cx="7197437" cy="400110"/>
          </a:xfrm>
          <a:prstGeom prst="rect">
            <a:avLst/>
          </a:prstGeom>
          <a:noFill/>
        </p:spPr>
        <p:txBody>
          <a:bodyPr wrap="square" rtlCol="0">
            <a:spAutoFit/>
          </a:bodyPr>
          <a:lstStyle/>
          <a:p>
            <a:pPr lvl="0"/>
            <a:r>
              <a:rPr lang="vi-VN" sz="2000" dirty="0">
                <a:latin typeface="Nunito" panose="020B0604020202020204" charset="0"/>
              </a:rPr>
              <a:t>Các mối quan hệ toàn bộ về thể chất thường là sáng tác.</a:t>
            </a:r>
          </a:p>
        </p:txBody>
      </p:sp>
      <p:sp>
        <p:nvSpPr>
          <p:cNvPr id="4" name="TextBox 3"/>
          <p:cNvSpPr txBox="1"/>
          <p:nvPr/>
        </p:nvSpPr>
        <p:spPr>
          <a:xfrm>
            <a:off x="789710" y="1295400"/>
            <a:ext cx="6975763" cy="1538883"/>
          </a:xfrm>
          <a:prstGeom prst="rect">
            <a:avLst/>
          </a:prstGeom>
          <a:noFill/>
        </p:spPr>
        <p:txBody>
          <a:bodyPr wrap="square" rtlCol="0">
            <a:spAutoFit/>
          </a:bodyPr>
          <a:lstStyle/>
          <a:p>
            <a:pPr lvl="0"/>
            <a:r>
              <a:rPr lang="vi-VN" sz="2000" dirty="0">
                <a:latin typeface="Nunito" panose="020B0604020202020204" charset="0"/>
              </a:rPr>
              <a:t>Trong mô hình UML cũng như trong phương pháp hướng đối tượng mô hình hóa toàn bộ một đối tượng được làm từ nhiều bộ phận, nhưng có thể áp dụng các hoạt động cho tổng thể mà cũng áp dụng cho các bộ phận.</a:t>
            </a:r>
          </a:p>
          <a:p>
            <a:endParaRPr lang="en-US" dirty="0"/>
          </a:p>
        </p:txBody>
      </p:sp>
      <p:sp>
        <p:nvSpPr>
          <p:cNvPr id="8" name="TextBox 7"/>
          <p:cNvSpPr txBox="1"/>
          <p:nvPr/>
        </p:nvSpPr>
        <p:spPr>
          <a:xfrm>
            <a:off x="1198418" y="2660073"/>
            <a:ext cx="6033655" cy="400110"/>
          </a:xfrm>
          <a:prstGeom prst="rect">
            <a:avLst/>
          </a:prstGeom>
          <a:noFill/>
        </p:spPr>
        <p:txBody>
          <a:bodyPr wrap="square" rtlCol="0">
            <a:spAutoFit/>
          </a:bodyPr>
          <a:lstStyle/>
          <a:p>
            <a:r>
              <a:rPr lang="en-US" sz="2000">
                <a:latin typeface="Nunito" panose="020B0604020202020204" charset="0"/>
              </a:rPr>
              <a:t>Composition là một thành phần không thể thiếu</a:t>
            </a:r>
          </a:p>
        </p:txBody>
      </p:sp>
      <p:sp>
        <p:nvSpPr>
          <p:cNvPr id="13" name="Google Shape;752;p51"/>
          <p:cNvSpPr/>
          <p:nvPr/>
        </p:nvSpPr>
        <p:spPr>
          <a:xfrm>
            <a:off x="923995" y="2708321"/>
            <a:ext cx="274423" cy="276086"/>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2;p51"/>
          <p:cNvSpPr/>
          <p:nvPr/>
        </p:nvSpPr>
        <p:spPr>
          <a:xfrm>
            <a:off x="923994" y="3228191"/>
            <a:ext cx="274423" cy="276086"/>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randombar(horizontal)">
                                      <p:cBhvr>
                                        <p:cTn id="7" dur="500"/>
                                        <p:tgtEl>
                                          <p:spTgt spid="43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 grpId="0"/>
      <p:bldP spid="3" grpId="0"/>
      <p:bldP spid="4" grpId="0"/>
      <p:bldP spid="8" grpId="0"/>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d46f07f788_0_110"/>
          <p:cNvSpPr txBox="1">
            <a:spLocks noGrp="1"/>
          </p:cNvSpPr>
          <p:nvPr>
            <p:ph type="title"/>
          </p:nvPr>
        </p:nvSpPr>
        <p:spPr>
          <a:xfrm>
            <a:off x="836599" y="938435"/>
            <a:ext cx="4770678"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Phân</a:t>
            </a:r>
            <a:r>
              <a:rPr lang="en-US" sz="3000" dirty="0">
                <a:latin typeface="Nunito"/>
                <a:ea typeface="Nunito"/>
                <a:cs typeface="Nunito"/>
                <a:sym typeface="Nunito"/>
              </a:rPr>
              <a:t> </a:t>
            </a:r>
            <a:r>
              <a:rPr lang="en-US" sz="3000" dirty="0" err="1">
                <a:latin typeface="Nunito"/>
                <a:ea typeface="Nunito"/>
                <a:cs typeface="Nunito"/>
                <a:sym typeface="Nunito"/>
              </a:rPr>
              <a:t>loại</a:t>
            </a:r>
            <a:r>
              <a:rPr lang="en-US" sz="3000" dirty="0">
                <a:latin typeface="Nunito"/>
                <a:ea typeface="Nunito"/>
                <a:cs typeface="Nunito"/>
                <a:sym typeface="Nunito"/>
              </a:rPr>
              <a:t> </a:t>
            </a:r>
            <a:r>
              <a:rPr lang="en-US" sz="3000" dirty="0" err="1">
                <a:latin typeface="Nunito"/>
                <a:ea typeface="Nunito"/>
                <a:cs typeface="Nunito"/>
                <a:sym typeface="Nunito"/>
              </a:rPr>
              <a:t>và</a:t>
            </a:r>
            <a:r>
              <a:rPr lang="en-US" sz="3000" dirty="0">
                <a:latin typeface="Nunito"/>
                <a:ea typeface="Nunito"/>
                <a:cs typeface="Nunito"/>
                <a:sym typeface="Nunito"/>
              </a:rPr>
              <a:t> </a:t>
            </a:r>
            <a:r>
              <a:rPr lang="en-US" sz="3000" dirty="0" err="1">
                <a:latin typeface="Nunito"/>
                <a:ea typeface="Nunito"/>
                <a:cs typeface="Nunito"/>
                <a:sym typeface="Nunito"/>
              </a:rPr>
              <a:t>tổng</a:t>
            </a:r>
            <a:r>
              <a:rPr lang="en-US" sz="3000" dirty="0">
                <a:latin typeface="Nunito"/>
                <a:ea typeface="Nunito"/>
                <a:cs typeface="Nunito"/>
                <a:sym typeface="Nunito"/>
              </a:rPr>
              <a:t> </a:t>
            </a:r>
            <a:r>
              <a:rPr lang="en-US" sz="3000" dirty="0" err="1">
                <a:latin typeface="Nunito"/>
                <a:ea typeface="Nunito"/>
                <a:cs typeface="Nunito"/>
                <a:sym typeface="Nunito"/>
              </a:rPr>
              <a:t>quát</a:t>
            </a:r>
            <a:r>
              <a:rPr lang="en-US" sz="3000" dirty="0">
                <a:latin typeface="Nunito"/>
                <a:ea typeface="Nunito"/>
                <a:cs typeface="Nunito"/>
                <a:sym typeface="Nunito"/>
              </a:rPr>
              <a:t> </a:t>
            </a:r>
            <a:r>
              <a:rPr lang="en-US" sz="3000" dirty="0" err="1">
                <a:latin typeface="Nunito"/>
                <a:ea typeface="Nunito"/>
                <a:cs typeface="Nunito"/>
                <a:sym typeface="Nunito"/>
              </a:rPr>
              <a:t>hóa</a:t>
            </a:r>
            <a:endParaRPr sz="3000" dirty="0">
              <a:latin typeface="Nunito"/>
              <a:ea typeface="Nunito"/>
              <a:cs typeface="Nunito"/>
              <a:sym typeface="Nunito"/>
            </a:endParaRPr>
          </a:p>
        </p:txBody>
      </p:sp>
      <p:sp>
        <p:nvSpPr>
          <p:cNvPr id="439" name="Google Shape;439;gd46f07f788_0_110"/>
          <p:cNvSpPr txBox="1">
            <a:spLocks noGrp="1"/>
          </p:cNvSpPr>
          <p:nvPr>
            <p:ph type="body" idx="1"/>
          </p:nvPr>
        </p:nvSpPr>
        <p:spPr>
          <a:xfrm>
            <a:off x="1283317" y="1618918"/>
            <a:ext cx="7187288" cy="952832"/>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2000" dirty="0" err="1">
                <a:solidFill>
                  <a:schemeClr val="tx2">
                    <a:lumMod val="10000"/>
                  </a:schemeClr>
                </a:solidFill>
              </a:rPr>
              <a:t>Phân</a:t>
            </a:r>
            <a:r>
              <a:rPr lang="en-US" sz="2000" dirty="0">
                <a:solidFill>
                  <a:schemeClr val="tx2">
                    <a:lumMod val="10000"/>
                  </a:schemeClr>
                </a:solidFill>
              </a:rPr>
              <a:t> </a:t>
            </a:r>
            <a:r>
              <a:rPr lang="en-US" sz="2000" dirty="0" err="1">
                <a:solidFill>
                  <a:schemeClr val="tx2">
                    <a:lumMod val="10000"/>
                  </a:schemeClr>
                </a:solidFill>
              </a:rPr>
              <a:t>loại</a:t>
            </a:r>
            <a:r>
              <a:rPr lang="en-US" sz="2000" dirty="0">
                <a:solidFill>
                  <a:schemeClr val="tx2">
                    <a:lumMod val="10000"/>
                  </a:schemeClr>
                </a:solidFill>
              </a:rPr>
              <a:t>: </a:t>
            </a:r>
            <a:r>
              <a:rPr lang="en-US" sz="2000" dirty="0" err="1">
                <a:solidFill>
                  <a:schemeClr val="tx2">
                    <a:lumMod val="10000"/>
                  </a:schemeClr>
                </a:solidFill>
              </a:rPr>
              <a:t>Trong</a:t>
            </a:r>
            <a:r>
              <a:rPr lang="en-US" sz="2000" dirty="0">
                <a:solidFill>
                  <a:schemeClr val="tx2">
                    <a:lumMod val="10000"/>
                  </a:schemeClr>
                </a:solidFill>
              </a:rPr>
              <a:t> </a:t>
            </a:r>
            <a:r>
              <a:rPr lang="en-US" sz="2000" dirty="0" err="1">
                <a:solidFill>
                  <a:schemeClr val="tx2">
                    <a:lumMod val="10000"/>
                  </a:schemeClr>
                </a:solidFill>
              </a:rPr>
              <a:t>mô</a:t>
            </a:r>
            <a:r>
              <a:rPr lang="en-US" sz="2000" dirty="0">
                <a:solidFill>
                  <a:schemeClr val="tx2">
                    <a:lumMod val="10000"/>
                  </a:schemeClr>
                </a:solidFill>
              </a:rPr>
              <a:t> </a:t>
            </a:r>
            <a:r>
              <a:rPr lang="en-US" sz="2000" dirty="0" err="1">
                <a:solidFill>
                  <a:schemeClr val="tx2">
                    <a:lumMod val="10000"/>
                  </a:schemeClr>
                </a:solidFill>
              </a:rPr>
              <a:t>hình</a:t>
            </a:r>
            <a:r>
              <a:rPr lang="en-US" sz="2000" dirty="0">
                <a:solidFill>
                  <a:schemeClr val="tx2">
                    <a:lumMod val="10000"/>
                  </a:schemeClr>
                </a:solidFill>
              </a:rPr>
              <a:t> </a:t>
            </a:r>
            <a:r>
              <a:rPr lang="en-US" sz="2000" dirty="0" err="1">
                <a:solidFill>
                  <a:schemeClr val="tx2">
                    <a:lumMod val="10000"/>
                  </a:schemeClr>
                </a:solidFill>
              </a:rPr>
              <a:t>hóa</a:t>
            </a:r>
            <a:r>
              <a:rPr lang="en-US" sz="2000" dirty="0">
                <a:solidFill>
                  <a:schemeClr val="tx2">
                    <a:lumMod val="10000"/>
                  </a:schemeClr>
                </a:solidFill>
              </a:rPr>
              <a:t> UML </a:t>
            </a:r>
            <a:r>
              <a:rPr lang="en-US" sz="2000" dirty="0" err="1">
                <a:solidFill>
                  <a:schemeClr val="tx2">
                    <a:lumMod val="10000"/>
                  </a:schemeClr>
                </a:solidFill>
              </a:rPr>
              <a:t>như</a:t>
            </a:r>
            <a:r>
              <a:rPr lang="en-US" sz="2000" dirty="0">
                <a:solidFill>
                  <a:schemeClr val="tx2">
                    <a:lumMod val="10000"/>
                  </a:schemeClr>
                </a:solidFill>
              </a:rPr>
              <a:t> </a:t>
            </a:r>
            <a:r>
              <a:rPr lang="en-US" sz="2000" dirty="0" err="1">
                <a:solidFill>
                  <a:schemeClr val="tx2">
                    <a:lumMod val="10000"/>
                  </a:schemeClr>
                </a:solidFill>
              </a:rPr>
              <a:t>trong</a:t>
            </a:r>
            <a:r>
              <a:rPr lang="en-US" sz="2000" dirty="0">
                <a:solidFill>
                  <a:schemeClr val="tx2">
                    <a:lumMod val="10000"/>
                  </a:schemeClr>
                </a:solidFill>
              </a:rPr>
              <a:t> </a:t>
            </a:r>
            <a:r>
              <a:rPr lang="en-US" sz="2000" dirty="0" err="1">
                <a:solidFill>
                  <a:schemeClr val="tx2">
                    <a:lumMod val="10000"/>
                  </a:schemeClr>
                </a:solidFill>
              </a:rPr>
              <a:t>phương</a:t>
            </a:r>
            <a:r>
              <a:rPr lang="en-US" sz="2000" dirty="0">
                <a:solidFill>
                  <a:schemeClr val="tx2">
                    <a:lumMod val="10000"/>
                  </a:schemeClr>
                </a:solidFill>
              </a:rPr>
              <a:t> </a:t>
            </a:r>
            <a:r>
              <a:rPr lang="en-US" sz="2000" dirty="0" err="1">
                <a:solidFill>
                  <a:schemeClr val="tx2">
                    <a:lumMod val="10000"/>
                  </a:schemeClr>
                </a:solidFill>
              </a:rPr>
              <a:t>pháp</a:t>
            </a:r>
            <a:r>
              <a:rPr lang="en-US" sz="2000" dirty="0">
                <a:solidFill>
                  <a:schemeClr val="tx2">
                    <a:lumMod val="10000"/>
                  </a:schemeClr>
                </a:solidFill>
              </a:rPr>
              <a:t> </a:t>
            </a:r>
            <a:r>
              <a:rPr lang="en-US" sz="2000" dirty="0" err="1">
                <a:solidFill>
                  <a:schemeClr val="tx2">
                    <a:lumMod val="10000"/>
                  </a:schemeClr>
                </a:solidFill>
              </a:rPr>
              <a:t>hướng</a:t>
            </a:r>
            <a:r>
              <a:rPr lang="en-US" sz="2000" dirty="0">
                <a:solidFill>
                  <a:schemeClr val="tx2">
                    <a:lumMod val="10000"/>
                  </a:schemeClr>
                </a:solidFill>
              </a:rPr>
              <a:t> </a:t>
            </a:r>
            <a:r>
              <a:rPr lang="en-US" sz="2000" dirty="0" err="1">
                <a:solidFill>
                  <a:schemeClr val="tx2">
                    <a:lumMod val="10000"/>
                  </a:schemeClr>
                </a:solidFill>
              </a:rPr>
              <a:t>đối</a:t>
            </a:r>
            <a:r>
              <a:rPr lang="en-US" sz="2000" dirty="0">
                <a:solidFill>
                  <a:schemeClr val="tx2">
                    <a:lumMod val="10000"/>
                  </a:schemeClr>
                </a:solidFill>
              </a:rPr>
              <a:t> </a:t>
            </a:r>
            <a:r>
              <a:rPr lang="en-US" sz="2000" dirty="0" err="1">
                <a:solidFill>
                  <a:schemeClr val="tx2">
                    <a:lumMod val="10000"/>
                  </a:schemeClr>
                </a:solidFill>
              </a:rPr>
              <a:t>tượng</a:t>
            </a:r>
            <a:r>
              <a:rPr lang="en-US" sz="2000" dirty="0">
                <a:solidFill>
                  <a:schemeClr val="tx2">
                    <a:lumMod val="10000"/>
                  </a:schemeClr>
                </a:solidFill>
              </a:rPr>
              <a:t>, </a:t>
            </a:r>
            <a:r>
              <a:rPr lang="en-US" sz="2000" dirty="0" err="1">
                <a:solidFill>
                  <a:schemeClr val="tx2">
                    <a:lumMod val="10000"/>
                  </a:schemeClr>
                </a:solidFill>
              </a:rPr>
              <a:t>mô</a:t>
            </a:r>
            <a:r>
              <a:rPr lang="en-US" sz="2000" dirty="0">
                <a:solidFill>
                  <a:schemeClr val="tx2">
                    <a:lumMod val="10000"/>
                  </a:schemeClr>
                </a:solidFill>
              </a:rPr>
              <a:t> </a:t>
            </a:r>
            <a:r>
              <a:rPr lang="en-US" sz="2000" dirty="0" err="1">
                <a:solidFill>
                  <a:schemeClr val="tx2">
                    <a:lumMod val="10000"/>
                  </a:schemeClr>
                </a:solidFill>
              </a:rPr>
              <a:t>hình</a:t>
            </a:r>
            <a:r>
              <a:rPr lang="en-US" sz="2000" dirty="0">
                <a:solidFill>
                  <a:schemeClr val="tx2">
                    <a:lumMod val="10000"/>
                  </a:schemeClr>
                </a:solidFill>
              </a:rPr>
              <a:t> </a:t>
            </a:r>
            <a:r>
              <a:rPr lang="en-US" sz="2000" dirty="0" err="1">
                <a:solidFill>
                  <a:schemeClr val="tx2">
                    <a:lumMod val="10000"/>
                  </a:schemeClr>
                </a:solidFill>
              </a:rPr>
              <a:t>hóa</a:t>
            </a:r>
            <a:r>
              <a:rPr lang="en-US" sz="2000" dirty="0">
                <a:solidFill>
                  <a:schemeClr val="tx2">
                    <a:lumMod val="10000"/>
                  </a:schemeClr>
                </a:solidFill>
              </a:rPr>
              <a:t> </a:t>
            </a:r>
            <a:r>
              <a:rPr lang="en-US" sz="2000" dirty="0" err="1">
                <a:solidFill>
                  <a:schemeClr val="tx2">
                    <a:lumMod val="10000"/>
                  </a:schemeClr>
                </a:solidFill>
              </a:rPr>
              <a:t>những</a:t>
            </a:r>
            <a:r>
              <a:rPr lang="en-US" sz="2000" dirty="0">
                <a:solidFill>
                  <a:schemeClr val="tx2">
                    <a:lumMod val="10000"/>
                  </a:schemeClr>
                </a:solidFill>
              </a:rPr>
              <a:t> </a:t>
            </a:r>
            <a:r>
              <a:rPr lang="en-US" sz="2000" dirty="0" err="1">
                <a:solidFill>
                  <a:schemeClr val="tx2">
                    <a:lumMod val="10000"/>
                  </a:schemeClr>
                </a:solidFill>
              </a:rPr>
              <a:t>thứ</a:t>
            </a:r>
            <a:r>
              <a:rPr lang="en-US" sz="2000" dirty="0">
                <a:solidFill>
                  <a:schemeClr val="tx2">
                    <a:lumMod val="10000"/>
                  </a:schemeClr>
                </a:solidFill>
              </a:rPr>
              <a:t> </a:t>
            </a:r>
            <a:r>
              <a:rPr lang="en-US" sz="2000" err="1">
                <a:solidFill>
                  <a:schemeClr val="tx2">
                    <a:lumMod val="10000"/>
                  </a:schemeClr>
                </a:solidFill>
              </a:rPr>
              <a:t>riêng</a:t>
            </a:r>
            <a:r>
              <a:rPr lang="en-US" sz="2000">
                <a:solidFill>
                  <a:schemeClr val="tx2">
                    <a:lumMod val="10000"/>
                  </a:schemeClr>
                </a:solidFill>
              </a:rPr>
              <a:t> lẻ</a:t>
            </a:r>
          </a:p>
          <a:p>
            <a:pPr marL="0" lvl="0" indent="0" algn="l" rtl="0">
              <a:lnSpc>
                <a:spcPct val="115000"/>
              </a:lnSpc>
              <a:spcBef>
                <a:spcPts val="0"/>
              </a:spcBef>
              <a:spcAft>
                <a:spcPts val="0"/>
              </a:spcAft>
              <a:buNone/>
            </a:pPr>
            <a:r>
              <a:rPr lang="en-US" sz="2000">
                <a:solidFill>
                  <a:schemeClr val="tx2">
                    <a:lumMod val="10000"/>
                  </a:schemeClr>
                </a:solidFill>
                <a:sym typeface="Wingdings" panose="05000000000000000000" pitchFamily="2" charset="2"/>
              </a:rPr>
              <a:t></a:t>
            </a:r>
            <a:r>
              <a:rPr lang="en-US" sz="2000" dirty="0" err="1">
                <a:solidFill>
                  <a:schemeClr val="tx2">
                    <a:lumMod val="10000"/>
                  </a:schemeClr>
                </a:solidFill>
              </a:rPr>
              <a:t>mô</a:t>
            </a:r>
            <a:r>
              <a:rPr lang="en-US" sz="2000" dirty="0">
                <a:solidFill>
                  <a:schemeClr val="tx2">
                    <a:lumMod val="10000"/>
                  </a:schemeClr>
                </a:solidFill>
              </a:rPr>
              <a:t> </a:t>
            </a:r>
            <a:r>
              <a:rPr lang="en-US" sz="2000" dirty="0" err="1">
                <a:solidFill>
                  <a:schemeClr val="tx2">
                    <a:lumMod val="10000"/>
                  </a:schemeClr>
                </a:solidFill>
              </a:rPr>
              <a:t>hình</a:t>
            </a:r>
            <a:r>
              <a:rPr lang="en-US" sz="2000" dirty="0">
                <a:solidFill>
                  <a:schemeClr val="tx2">
                    <a:lumMod val="10000"/>
                  </a:schemeClr>
                </a:solidFill>
              </a:rPr>
              <a:t> </a:t>
            </a:r>
            <a:r>
              <a:rPr lang="en-US" sz="2000" dirty="0" err="1">
                <a:solidFill>
                  <a:schemeClr val="tx2">
                    <a:lumMod val="10000"/>
                  </a:schemeClr>
                </a:solidFill>
              </a:rPr>
              <a:t>hóa</a:t>
            </a:r>
            <a:r>
              <a:rPr lang="en-US" sz="2000" dirty="0">
                <a:solidFill>
                  <a:schemeClr val="tx2">
                    <a:lumMod val="10000"/>
                  </a:schemeClr>
                </a:solidFill>
              </a:rPr>
              <a:t> </a:t>
            </a:r>
            <a:r>
              <a:rPr lang="en-US" sz="2000" dirty="0" err="1">
                <a:solidFill>
                  <a:schemeClr val="tx2">
                    <a:lumMod val="10000"/>
                  </a:schemeClr>
                </a:solidFill>
              </a:rPr>
              <a:t>một</a:t>
            </a:r>
            <a:r>
              <a:rPr lang="en-US" sz="2000" dirty="0">
                <a:solidFill>
                  <a:schemeClr val="tx2">
                    <a:lumMod val="10000"/>
                  </a:schemeClr>
                </a:solidFill>
              </a:rPr>
              <a:t> </a:t>
            </a:r>
            <a:r>
              <a:rPr lang="en-US" sz="2000" dirty="0" err="1">
                <a:solidFill>
                  <a:schemeClr val="tx2">
                    <a:lumMod val="10000"/>
                  </a:schemeClr>
                </a:solidFill>
              </a:rPr>
              <a:t>phiên</a:t>
            </a:r>
            <a:r>
              <a:rPr lang="en-US" sz="2000" dirty="0">
                <a:solidFill>
                  <a:schemeClr val="tx2">
                    <a:lumMod val="10000"/>
                  </a:schemeClr>
                </a:solidFill>
              </a:rPr>
              <a:t> </a:t>
            </a:r>
            <a:r>
              <a:rPr lang="en-US" sz="2000" dirty="0" err="1">
                <a:solidFill>
                  <a:schemeClr val="tx2">
                    <a:lumMod val="10000"/>
                  </a:schemeClr>
                </a:solidFill>
              </a:rPr>
              <a:t>bản</a:t>
            </a:r>
            <a:r>
              <a:rPr lang="en-US" sz="2000" dirty="0">
                <a:solidFill>
                  <a:schemeClr val="tx2">
                    <a:lumMod val="10000"/>
                  </a:schemeClr>
                </a:solidFill>
              </a:rPr>
              <a:t> </a:t>
            </a:r>
            <a:r>
              <a:rPr lang="en-US" sz="2000" dirty="0" err="1">
                <a:solidFill>
                  <a:schemeClr val="tx2">
                    <a:lumMod val="10000"/>
                  </a:schemeClr>
                </a:solidFill>
              </a:rPr>
              <a:t>khái</a:t>
            </a:r>
            <a:r>
              <a:rPr lang="en-US" sz="2000" dirty="0">
                <a:solidFill>
                  <a:schemeClr val="tx2">
                    <a:lumMod val="10000"/>
                  </a:schemeClr>
                </a:solidFill>
              </a:rPr>
              <a:t> </a:t>
            </a:r>
            <a:r>
              <a:rPr lang="en-US" sz="2000" dirty="0" err="1">
                <a:solidFill>
                  <a:schemeClr val="tx2">
                    <a:lumMod val="10000"/>
                  </a:schemeClr>
                </a:solidFill>
              </a:rPr>
              <a:t>quát</a:t>
            </a:r>
            <a:r>
              <a:rPr lang="en-US" sz="2000" dirty="0">
                <a:solidFill>
                  <a:schemeClr val="tx2">
                    <a:lumMod val="10000"/>
                  </a:schemeClr>
                </a:solidFill>
              </a:rPr>
              <a:t>, </a:t>
            </a:r>
            <a:r>
              <a:rPr lang="en-US" sz="2000" dirty="0" err="1">
                <a:solidFill>
                  <a:schemeClr val="tx2">
                    <a:lumMod val="10000"/>
                  </a:schemeClr>
                </a:solidFill>
              </a:rPr>
              <a:t>trừu</a:t>
            </a:r>
            <a:r>
              <a:rPr lang="en-US" sz="2000" dirty="0">
                <a:solidFill>
                  <a:schemeClr val="tx2">
                    <a:lumMod val="10000"/>
                  </a:schemeClr>
                </a:solidFill>
              </a:rPr>
              <a:t> </a:t>
            </a:r>
            <a:r>
              <a:rPr lang="en-US" sz="2000" dirty="0" err="1">
                <a:solidFill>
                  <a:schemeClr val="tx2">
                    <a:lumMod val="10000"/>
                  </a:schemeClr>
                </a:solidFill>
              </a:rPr>
              <a:t>tượng</a:t>
            </a:r>
            <a:r>
              <a:rPr lang="en-US" sz="2000" dirty="0">
                <a:solidFill>
                  <a:schemeClr val="tx2">
                    <a:lumMod val="10000"/>
                  </a:schemeClr>
                </a:solidFill>
              </a:rPr>
              <a:t> </a:t>
            </a:r>
            <a:r>
              <a:rPr lang="en-US" sz="2000" dirty="0" err="1">
                <a:solidFill>
                  <a:schemeClr val="tx2">
                    <a:lumMod val="10000"/>
                  </a:schemeClr>
                </a:solidFill>
              </a:rPr>
              <a:t>hơn</a:t>
            </a:r>
            <a:r>
              <a:rPr lang="en-US" sz="2000" dirty="0">
                <a:solidFill>
                  <a:schemeClr val="tx2">
                    <a:lumMod val="10000"/>
                  </a:schemeClr>
                </a:solidFill>
              </a:rPr>
              <a:t>. </a:t>
            </a:r>
          </a:p>
        </p:txBody>
      </p:sp>
      <p:sp>
        <p:nvSpPr>
          <p:cNvPr id="440" name="Google Shape;440;gd46f07f788_0_11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35</a:t>
            </a:fld>
            <a:endParaRPr/>
          </a:p>
        </p:txBody>
      </p:sp>
      <p:sp>
        <p:nvSpPr>
          <p:cNvPr id="441" name="Google Shape;441;gd46f07f788_0_110"/>
          <p:cNvSpPr/>
          <p:nvPr/>
        </p:nvSpPr>
        <p:spPr>
          <a:xfrm rot="487996">
            <a:off x="7585847" y="3752116"/>
            <a:ext cx="990929" cy="876180"/>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87;gd44a7a2325_0_2"/>
          <p:cNvSpPr txBox="1">
            <a:spLocks/>
          </p:cNvSpPr>
          <p:nvPr/>
        </p:nvSpPr>
        <p:spPr>
          <a:xfrm>
            <a:off x="817418" y="523975"/>
            <a:ext cx="4991033"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en-US" sz="3500" dirty="0" err="1">
                <a:latin typeface="Nunito"/>
                <a:ea typeface="Nunito"/>
                <a:cs typeface="Nunito"/>
                <a:sym typeface="Nunito"/>
              </a:rPr>
              <a:t>Nguyên</a:t>
            </a:r>
            <a:r>
              <a:rPr lang="en-US" sz="3500" dirty="0">
                <a:latin typeface="Nunito"/>
                <a:ea typeface="Nunito"/>
                <a:cs typeface="Nunito"/>
                <a:sym typeface="Nunito"/>
              </a:rPr>
              <a:t> </a:t>
            </a:r>
            <a:r>
              <a:rPr lang="en-US" sz="3500" dirty="0" err="1">
                <a:latin typeface="Nunito"/>
                <a:ea typeface="Nunito"/>
                <a:cs typeface="Nunito"/>
                <a:sym typeface="Nunito"/>
              </a:rPr>
              <a:t>tắc</a:t>
            </a:r>
            <a:r>
              <a:rPr lang="en-US" sz="3500" dirty="0">
                <a:latin typeface="Nunito"/>
                <a:ea typeface="Nunito"/>
                <a:cs typeface="Nunito"/>
                <a:sym typeface="Nunito"/>
              </a:rPr>
              <a:t> </a:t>
            </a:r>
            <a:r>
              <a:rPr lang="en-US" sz="3500" dirty="0" err="1">
                <a:latin typeface="Nunito"/>
                <a:ea typeface="Nunito"/>
                <a:cs typeface="Nunito"/>
                <a:sym typeface="Nunito"/>
              </a:rPr>
              <a:t>lập</a:t>
            </a:r>
            <a:r>
              <a:rPr lang="en-US" sz="3500" dirty="0">
                <a:latin typeface="Nunito"/>
                <a:ea typeface="Nunito"/>
                <a:cs typeface="Nunito"/>
                <a:sym typeface="Nunito"/>
              </a:rPr>
              <a:t> </a:t>
            </a:r>
            <a:r>
              <a:rPr lang="en-US" sz="3500" dirty="0" err="1">
                <a:latin typeface="Nunito"/>
                <a:ea typeface="Nunito"/>
                <a:cs typeface="Nunito"/>
                <a:sym typeface="Nunito"/>
              </a:rPr>
              <a:t>mô</a:t>
            </a:r>
            <a:r>
              <a:rPr lang="en-US" sz="3500" dirty="0">
                <a:latin typeface="Nunito"/>
                <a:ea typeface="Nunito"/>
                <a:cs typeface="Nunito"/>
                <a:sym typeface="Nunito"/>
              </a:rPr>
              <a:t> </a:t>
            </a:r>
            <a:r>
              <a:rPr lang="en-US" sz="3500" dirty="0" err="1">
                <a:latin typeface="Nunito"/>
                <a:ea typeface="Nunito"/>
                <a:cs typeface="Nunito"/>
                <a:sym typeface="Nunito"/>
              </a:rPr>
              <a:t>hình</a:t>
            </a:r>
            <a:endParaRPr lang="en-US" sz="3500" dirty="0">
              <a:latin typeface="Nunito"/>
              <a:ea typeface="Nunito"/>
              <a:cs typeface="Nunito"/>
              <a:sym typeface="Nunito"/>
            </a:endParaRPr>
          </a:p>
        </p:txBody>
      </p:sp>
      <p:sp>
        <p:nvSpPr>
          <p:cNvPr id="2" name="TextBox 1"/>
          <p:cNvSpPr txBox="1"/>
          <p:nvPr/>
        </p:nvSpPr>
        <p:spPr>
          <a:xfrm>
            <a:off x="1200190" y="2788060"/>
            <a:ext cx="7270415" cy="1323439"/>
          </a:xfrm>
          <a:prstGeom prst="rect">
            <a:avLst/>
          </a:prstGeom>
          <a:noFill/>
        </p:spPr>
        <p:txBody>
          <a:bodyPr wrap="square" rtlCol="0">
            <a:spAutoFit/>
          </a:bodyPr>
          <a:lstStyle/>
          <a:p>
            <a:r>
              <a:rPr lang="en-US" sz="2000" dirty="0">
                <a:latin typeface="Nunito"/>
                <a:ea typeface="Nunito"/>
                <a:cs typeface="Nunito"/>
                <a:sym typeface="Nunito"/>
              </a:rPr>
              <a:t>Khi </a:t>
            </a:r>
            <a:r>
              <a:rPr lang="en-US" sz="2000" dirty="0" err="1">
                <a:latin typeface="Nunito"/>
                <a:ea typeface="Nunito"/>
                <a:cs typeface="Nunito"/>
                <a:sym typeface="Nunito"/>
              </a:rPr>
              <a:t>có</a:t>
            </a:r>
            <a:r>
              <a:rPr lang="en-US" sz="2000" dirty="0">
                <a:latin typeface="Nunito"/>
                <a:ea typeface="Nunito"/>
                <a:cs typeface="Nunito"/>
                <a:sym typeface="Nunito"/>
              </a:rPr>
              <a:t> </a:t>
            </a:r>
            <a:r>
              <a:rPr lang="en-US" sz="2000" dirty="0" err="1">
                <a:latin typeface="Nunito"/>
                <a:ea typeface="Nunito"/>
                <a:cs typeface="Nunito"/>
                <a:sym typeface="Nunito"/>
              </a:rPr>
              <a:t>liên</a:t>
            </a:r>
            <a:r>
              <a:rPr lang="en-US" sz="2000" dirty="0">
                <a:latin typeface="Nunito"/>
                <a:ea typeface="Nunito"/>
                <a:cs typeface="Nunito"/>
                <a:sym typeface="Nunito"/>
              </a:rPr>
              <a:t> </a:t>
            </a:r>
            <a:r>
              <a:rPr lang="en-US" sz="2000" dirty="0" err="1">
                <a:latin typeface="Nunito"/>
                <a:ea typeface="Nunito"/>
                <a:cs typeface="Nunito"/>
                <a:sym typeface="Nunito"/>
              </a:rPr>
              <a:t>quan</a:t>
            </a:r>
            <a:r>
              <a:rPr lang="en-US" sz="2000" dirty="0">
                <a:latin typeface="Nunito"/>
                <a:ea typeface="Nunito"/>
                <a:cs typeface="Nunito"/>
                <a:sym typeface="Nunito"/>
              </a:rPr>
              <a:t> </a:t>
            </a:r>
            <a:r>
              <a:rPr lang="en-US" sz="2000" dirty="0" err="1">
                <a:latin typeface="Nunito"/>
                <a:ea typeface="Nunito"/>
                <a:cs typeface="Nunito"/>
                <a:sym typeface="Nunito"/>
              </a:rPr>
              <a:t>đến</a:t>
            </a:r>
            <a:r>
              <a:rPr lang="en-US" sz="2000" dirty="0">
                <a:latin typeface="Nunito"/>
                <a:ea typeface="Nunito"/>
                <a:cs typeface="Nunito"/>
                <a:sym typeface="Nunito"/>
              </a:rPr>
              <a:t> </a:t>
            </a:r>
            <a:r>
              <a:rPr lang="en-US" sz="2000" dirty="0" err="1">
                <a:latin typeface="Nunito"/>
                <a:ea typeface="Nunito"/>
                <a:cs typeface="Nunito"/>
                <a:sym typeface="Nunito"/>
              </a:rPr>
              <a:t>Tổng</a:t>
            </a:r>
            <a:r>
              <a:rPr lang="en-US" sz="2000" dirty="0">
                <a:latin typeface="Nunito"/>
                <a:ea typeface="Nunito"/>
                <a:cs typeface="Nunito"/>
                <a:sym typeface="Nunito"/>
              </a:rPr>
              <a:t> </a:t>
            </a:r>
            <a:r>
              <a:rPr lang="en-US" sz="2000" dirty="0" err="1">
                <a:latin typeface="Nunito"/>
                <a:ea typeface="Nunito"/>
                <a:cs typeface="Nunito"/>
                <a:sym typeface="Nunito"/>
              </a:rPr>
              <a:t>quát</a:t>
            </a:r>
            <a:r>
              <a:rPr lang="en-US" sz="2000" dirty="0">
                <a:latin typeface="Nunito"/>
                <a:ea typeface="Nunito"/>
                <a:cs typeface="Nunito"/>
                <a:sym typeface="Nunito"/>
              </a:rPr>
              <a:t> </a:t>
            </a:r>
            <a:r>
              <a:rPr lang="en-US" sz="2000" dirty="0" err="1">
                <a:latin typeface="Nunito"/>
                <a:ea typeface="Nunito"/>
                <a:cs typeface="Nunito"/>
                <a:sym typeface="Nunito"/>
              </a:rPr>
              <a:t>hóa</a:t>
            </a:r>
            <a:r>
              <a:rPr lang="en-US" sz="2000" dirty="0">
                <a:latin typeface="Nunito"/>
                <a:ea typeface="Nunito"/>
                <a:cs typeface="Nunito"/>
                <a:sym typeface="Nunito"/>
              </a:rPr>
              <a:t> </a:t>
            </a:r>
            <a:r>
              <a:rPr lang="en-US" sz="2000" dirty="0" err="1">
                <a:latin typeface="Nunito"/>
                <a:ea typeface="Nunito"/>
                <a:cs typeface="Nunito"/>
                <a:sym typeface="Nunito"/>
              </a:rPr>
              <a:t>và</a:t>
            </a:r>
            <a:r>
              <a:rPr lang="en-US" sz="2000" dirty="0">
                <a:latin typeface="Nunito"/>
                <a:ea typeface="Nunito"/>
                <a:cs typeface="Nunito"/>
                <a:sym typeface="Nunito"/>
              </a:rPr>
              <a:t> </a:t>
            </a:r>
            <a:r>
              <a:rPr lang="en-US" sz="2000" dirty="0" err="1">
                <a:latin typeface="Nunito"/>
                <a:ea typeface="Nunito"/>
                <a:cs typeface="Nunito"/>
                <a:sym typeface="Nunito"/>
              </a:rPr>
              <a:t>Chuyên</a:t>
            </a:r>
            <a:r>
              <a:rPr lang="en-US" sz="2000" dirty="0">
                <a:latin typeface="Nunito"/>
                <a:ea typeface="Nunito"/>
                <a:cs typeface="Nunito"/>
                <a:sym typeface="Nunito"/>
              </a:rPr>
              <a:t> </a:t>
            </a:r>
            <a:r>
              <a:rPr lang="en-US" sz="2000" dirty="0" err="1">
                <a:latin typeface="Nunito"/>
                <a:ea typeface="Nunito"/>
                <a:cs typeface="Nunito"/>
                <a:sym typeface="Nunito"/>
              </a:rPr>
              <a:t>môn</a:t>
            </a:r>
            <a:r>
              <a:rPr lang="en-US" sz="2000" dirty="0">
                <a:latin typeface="Nunito"/>
                <a:ea typeface="Nunito"/>
                <a:cs typeface="Nunito"/>
                <a:sym typeface="Nunito"/>
              </a:rPr>
              <a:t> </a:t>
            </a:r>
            <a:r>
              <a:rPr lang="en-US" sz="2000" dirty="0" err="1">
                <a:latin typeface="Nunito"/>
                <a:ea typeface="Nunito"/>
                <a:cs typeface="Nunito"/>
                <a:sym typeface="Nunito"/>
              </a:rPr>
              <a:t>hóa</a:t>
            </a:r>
            <a:r>
              <a:rPr lang="en-US" sz="2000" dirty="0">
                <a:latin typeface="Nunito"/>
                <a:ea typeface="Nunito"/>
                <a:cs typeface="Nunito"/>
                <a:sym typeface="Nunito"/>
              </a:rPr>
              <a:t>, </a:t>
            </a:r>
            <a:r>
              <a:rPr lang="en-US" sz="2000" dirty="0" err="1">
                <a:latin typeface="Nunito"/>
                <a:ea typeface="Nunito"/>
                <a:cs typeface="Nunito"/>
                <a:sym typeface="Nunito"/>
              </a:rPr>
              <a:t>thường</a:t>
            </a:r>
            <a:r>
              <a:rPr lang="en-US" sz="2000" dirty="0">
                <a:latin typeface="Nunito"/>
                <a:ea typeface="Nunito"/>
                <a:cs typeface="Nunito"/>
                <a:sym typeface="Nunito"/>
              </a:rPr>
              <a:t> </a:t>
            </a:r>
            <a:r>
              <a:rPr lang="en-US" sz="2000" dirty="0" err="1">
                <a:latin typeface="Nunito"/>
                <a:ea typeface="Nunito"/>
                <a:cs typeface="Nunito"/>
                <a:sym typeface="Nunito"/>
              </a:rPr>
              <a:t>có</a:t>
            </a:r>
            <a:r>
              <a:rPr lang="en-US" sz="2000" dirty="0">
                <a:latin typeface="Nunito"/>
                <a:ea typeface="Nunito"/>
                <a:cs typeface="Nunito"/>
                <a:sym typeface="Nunito"/>
              </a:rPr>
              <a:t> </a:t>
            </a:r>
            <a:r>
              <a:rPr lang="en-US" sz="2000" dirty="0" err="1">
                <a:latin typeface="Nunito"/>
                <a:ea typeface="Nunito"/>
                <a:cs typeface="Nunito"/>
                <a:sym typeface="Nunito"/>
              </a:rPr>
              <a:t>thể</a:t>
            </a:r>
            <a:r>
              <a:rPr lang="en-US" sz="2000" dirty="0">
                <a:latin typeface="Nunito"/>
                <a:ea typeface="Nunito"/>
                <a:cs typeface="Nunito"/>
                <a:sym typeface="Nunito"/>
              </a:rPr>
              <a:t> </a:t>
            </a:r>
            <a:r>
              <a:rPr lang="en-US" sz="2000" dirty="0" err="1">
                <a:latin typeface="Nunito"/>
                <a:ea typeface="Nunito"/>
                <a:cs typeface="Nunito"/>
                <a:sym typeface="Nunito"/>
              </a:rPr>
              <a:t>cho</a:t>
            </a:r>
            <a:r>
              <a:rPr lang="en-US" sz="2000" dirty="0">
                <a:latin typeface="Nunito"/>
                <a:ea typeface="Nunito"/>
                <a:cs typeface="Nunito"/>
                <a:sym typeface="Nunito"/>
              </a:rPr>
              <a:t> </a:t>
            </a:r>
            <a:r>
              <a:rPr lang="en-US" sz="2000" dirty="0" err="1">
                <a:latin typeface="Nunito"/>
                <a:ea typeface="Nunito"/>
                <a:cs typeface="Nunito"/>
                <a:sym typeface="Nunito"/>
              </a:rPr>
              <a:t>bất</a:t>
            </a:r>
            <a:r>
              <a:rPr lang="en-US" sz="2000" dirty="0">
                <a:latin typeface="Nunito"/>
                <a:ea typeface="Nunito"/>
                <a:cs typeface="Nunito"/>
                <a:sym typeface="Nunito"/>
              </a:rPr>
              <a:t> </a:t>
            </a:r>
            <a:r>
              <a:rPr lang="en-US" sz="2000" dirty="0" err="1">
                <a:latin typeface="Nunito"/>
                <a:ea typeface="Nunito"/>
                <a:cs typeface="Nunito"/>
                <a:sym typeface="Nunito"/>
              </a:rPr>
              <a:t>kỳ</a:t>
            </a:r>
            <a:r>
              <a:rPr lang="en-US" sz="2000" dirty="0">
                <a:latin typeface="Nunito"/>
                <a:ea typeface="Nunito"/>
                <a:cs typeface="Nunito"/>
                <a:sym typeface="Nunito"/>
              </a:rPr>
              <a:t> </a:t>
            </a:r>
            <a:r>
              <a:rPr lang="en-US" sz="2000" dirty="0" err="1">
                <a:latin typeface="Nunito"/>
                <a:ea typeface="Nunito"/>
                <a:cs typeface="Nunito"/>
                <a:sym typeface="Nunito"/>
              </a:rPr>
              <a:t>phiên</a:t>
            </a:r>
            <a:r>
              <a:rPr lang="en-US" sz="2000" dirty="0">
                <a:latin typeface="Nunito"/>
                <a:ea typeface="Nunito"/>
                <a:cs typeface="Nunito"/>
                <a:sym typeface="Nunito"/>
              </a:rPr>
              <a:t> </a:t>
            </a:r>
            <a:r>
              <a:rPr lang="en-US" sz="2000" dirty="0" err="1">
                <a:latin typeface="Nunito"/>
                <a:ea typeface="Nunito"/>
                <a:cs typeface="Nunito"/>
                <a:sym typeface="Nunito"/>
              </a:rPr>
              <a:t>bản</a:t>
            </a:r>
            <a:r>
              <a:rPr lang="en-US" sz="2000" dirty="0">
                <a:latin typeface="Nunito"/>
                <a:ea typeface="Nunito"/>
                <a:cs typeface="Nunito"/>
                <a:sym typeface="Nunito"/>
              </a:rPr>
              <a:t> </a:t>
            </a:r>
            <a:r>
              <a:rPr lang="en-US" sz="2000" dirty="0" err="1">
                <a:latin typeface="Nunito"/>
                <a:ea typeface="Nunito"/>
                <a:cs typeface="Nunito"/>
                <a:sym typeface="Nunito"/>
              </a:rPr>
              <a:t>nào</a:t>
            </a:r>
            <a:r>
              <a:rPr lang="en-US" sz="2000" dirty="0">
                <a:latin typeface="Nunito"/>
                <a:ea typeface="Nunito"/>
                <a:cs typeface="Nunito"/>
                <a:sym typeface="Nunito"/>
              </a:rPr>
              <a:t> </a:t>
            </a:r>
            <a:r>
              <a:rPr lang="en-US" sz="2000" dirty="0" err="1">
                <a:latin typeface="Nunito"/>
                <a:ea typeface="Nunito"/>
                <a:cs typeface="Nunito"/>
                <a:sym typeface="Nunito"/>
              </a:rPr>
              <a:t>của</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lớp</a:t>
            </a:r>
            <a:r>
              <a:rPr lang="en-US" sz="2000" dirty="0">
                <a:latin typeface="Nunito"/>
                <a:ea typeface="Nunito"/>
                <a:cs typeface="Nunito"/>
                <a:sym typeface="Nunito"/>
              </a:rPr>
              <a:t> </a:t>
            </a:r>
            <a:r>
              <a:rPr lang="en-US" sz="2000" dirty="0" err="1">
                <a:latin typeface="Nunito"/>
                <a:ea typeface="Nunito"/>
                <a:cs typeface="Nunito"/>
                <a:sym typeface="Nunito"/>
              </a:rPr>
              <a:t>chuyên</a:t>
            </a:r>
            <a:r>
              <a:rPr lang="en-US" sz="2000" dirty="0">
                <a:latin typeface="Nunito"/>
                <a:ea typeface="Nunito"/>
                <a:cs typeface="Nunito"/>
                <a:sym typeface="Nunito"/>
              </a:rPr>
              <a:t> </a:t>
            </a:r>
            <a:r>
              <a:rPr lang="en-US" sz="2000" dirty="0" err="1">
                <a:latin typeface="Nunito"/>
                <a:ea typeface="Nunito"/>
                <a:cs typeface="Nunito"/>
                <a:sym typeface="Nunito"/>
              </a:rPr>
              <a:t>biệt</a:t>
            </a:r>
            <a:r>
              <a:rPr lang="en-US" sz="2000" dirty="0">
                <a:latin typeface="Nunito"/>
                <a:ea typeface="Nunito"/>
                <a:cs typeface="Nunito"/>
                <a:sym typeface="Nunito"/>
              </a:rPr>
              <a:t> </a:t>
            </a:r>
            <a:r>
              <a:rPr lang="en-US" sz="2000" dirty="0" err="1">
                <a:latin typeface="Nunito"/>
                <a:ea typeface="Nunito"/>
                <a:cs typeface="Nunito"/>
                <a:sym typeface="Nunito"/>
              </a:rPr>
              <a:t>sẽ</a:t>
            </a:r>
            <a:r>
              <a:rPr lang="en-US" sz="2000" dirty="0">
                <a:latin typeface="Nunito"/>
                <a:ea typeface="Nunito"/>
                <a:cs typeface="Nunito"/>
                <a:sym typeface="Nunito"/>
              </a:rPr>
              <a:t> </a:t>
            </a:r>
            <a:r>
              <a:rPr lang="en-US" sz="2000" dirty="0" err="1">
                <a:latin typeface="Nunito"/>
                <a:ea typeface="Nunito"/>
                <a:cs typeface="Nunito"/>
                <a:sym typeface="Nunito"/>
              </a:rPr>
              <a:t>được</a:t>
            </a:r>
            <a:r>
              <a:rPr lang="en-US" sz="2000" dirty="0">
                <a:latin typeface="Nunito"/>
                <a:ea typeface="Nunito"/>
                <a:cs typeface="Nunito"/>
                <a:sym typeface="Nunito"/>
              </a:rPr>
              <a:t> </a:t>
            </a:r>
            <a:r>
              <a:rPr lang="en-US" sz="2000" dirty="0" err="1">
                <a:latin typeface="Nunito"/>
                <a:ea typeface="Nunito"/>
                <a:cs typeface="Nunito"/>
                <a:sym typeface="Nunito"/>
              </a:rPr>
              <a:t>sử</a:t>
            </a:r>
            <a:r>
              <a:rPr lang="en-US" sz="2000" dirty="0">
                <a:latin typeface="Nunito"/>
                <a:ea typeface="Nunito"/>
                <a:cs typeface="Nunito"/>
                <a:sym typeface="Nunito"/>
              </a:rPr>
              <a:t> </a:t>
            </a:r>
            <a:r>
              <a:rPr lang="en-US" sz="2000" dirty="0" err="1">
                <a:latin typeface="Nunito"/>
                <a:ea typeface="Nunito"/>
                <a:cs typeface="Nunito"/>
                <a:sym typeface="Nunito"/>
              </a:rPr>
              <a:t>dụng</a:t>
            </a:r>
            <a:r>
              <a:rPr lang="en-US" sz="2000" dirty="0">
                <a:latin typeface="Nunito"/>
                <a:ea typeface="Nunito"/>
                <a:cs typeface="Nunito"/>
                <a:sym typeface="Nunito"/>
              </a:rPr>
              <a:t> ở </a:t>
            </a:r>
            <a:r>
              <a:rPr lang="en-US" sz="2000" dirty="0" err="1">
                <a:latin typeface="Nunito"/>
                <a:ea typeface="Nunito"/>
                <a:cs typeface="Nunito"/>
                <a:sym typeface="Nunito"/>
              </a:rPr>
              <a:t>bất</a:t>
            </a:r>
            <a:r>
              <a:rPr lang="en-US" sz="2000" dirty="0">
                <a:latin typeface="Nunito"/>
                <a:ea typeface="Nunito"/>
                <a:cs typeface="Nunito"/>
                <a:sym typeface="Nunito"/>
              </a:rPr>
              <a:t> </a:t>
            </a:r>
            <a:r>
              <a:rPr lang="en-US" sz="2000" dirty="0" err="1">
                <a:latin typeface="Nunito"/>
                <a:ea typeface="Nunito"/>
                <a:cs typeface="Nunito"/>
                <a:sym typeface="Nunito"/>
              </a:rPr>
              <a:t>kỳ</a:t>
            </a:r>
            <a:r>
              <a:rPr lang="en-US" sz="2000" dirty="0">
                <a:latin typeface="Nunito"/>
                <a:ea typeface="Nunito"/>
                <a:cs typeface="Nunito"/>
                <a:sym typeface="Nunito"/>
              </a:rPr>
              <a:t> </a:t>
            </a:r>
            <a:r>
              <a:rPr lang="en-US" sz="2000" dirty="0" err="1">
                <a:latin typeface="Nunito"/>
                <a:ea typeface="Nunito"/>
                <a:cs typeface="Nunito"/>
                <a:sym typeface="Nunito"/>
              </a:rPr>
              <a:t>nơi</a:t>
            </a:r>
            <a:r>
              <a:rPr lang="en-US" sz="2000" dirty="0">
                <a:latin typeface="Nunito"/>
                <a:ea typeface="Nunito"/>
                <a:cs typeface="Nunito"/>
                <a:sym typeface="Nunito"/>
              </a:rPr>
              <a:t> </a:t>
            </a:r>
            <a:r>
              <a:rPr lang="en-US" sz="2000" dirty="0" err="1">
                <a:latin typeface="Nunito"/>
                <a:ea typeface="Nunito"/>
                <a:cs typeface="Nunito"/>
                <a:sym typeface="Nunito"/>
              </a:rPr>
              <a:t>nào</a:t>
            </a:r>
            <a:r>
              <a:rPr lang="en-US" sz="2000" dirty="0">
                <a:latin typeface="Nunito"/>
                <a:ea typeface="Nunito"/>
                <a:cs typeface="Nunito"/>
                <a:sym typeface="Nunito"/>
              </a:rPr>
              <a:t> </a:t>
            </a: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phiên</a:t>
            </a:r>
            <a:r>
              <a:rPr lang="en-US" sz="2000" dirty="0">
                <a:latin typeface="Nunito"/>
                <a:ea typeface="Nunito"/>
                <a:cs typeface="Nunito"/>
                <a:sym typeface="Nunito"/>
              </a:rPr>
              <a:t> </a:t>
            </a:r>
            <a:r>
              <a:rPr lang="en-US" sz="2000" dirty="0" err="1">
                <a:latin typeface="Nunito"/>
                <a:ea typeface="Nunito"/>
                <a:cs typeface="Nunito"/>
                <a:sym typeface="Nunito"/>
              </a:rPr>
              <a:t>bản</a:t>
            </a:r>
            <a:r>
              <a:rPr lang="en-US" sz="2000" dirty="0">
                <a:latin typeface="Nunito"/>
                <a:ea typeface="Nunito"/>
                <a:cs typeface="Nunito"/>
                <a:sym typeface="Nunito"/>
              </a:rPr>
              <a:t> </a:t>
            </a:r>
            <a:r>
              <a:rPr lang="en-US" sz="2000" dirty="0" err="1">
                <a:latin typeface="Nunito"/>
                <a:ea typeface="Nunito"/>
                <a:cs typeface="Nunito"/>
                <a:sym typeface="Nunito"/>
              </a:rPr>
              <a:t>của</a:t>
            </a:r>
            <a:r>
              <a:rPr lang="en-US" sz="2000" dirty="0">
                <a:latin typeface="Nunito"/>
                <a:ea typeface="Nunito"/>
                <a:cs typeface="Nunito"/>
                <a:sym typeface="Nunito"/>
              </a:rPr>
              <a:t> </a:t>
            </a:r>
            <a:r>
              <a:rPr lang="en-US" sz="2000" dirty="0" err="1">
                <a:latin typeface="Nunito"/>
                <a:ea typeface="Nunito"/>
                <a:cs typeface="Nunito"/>
                <a:sym typeface="Nunito"/>
              </a:rPr>
              <a:t>lớp</a:t>
            </a:r>
            <a:r>
              <a:rPr lang="en-US" sz="2000" dirty="0">
                <a:latin typeface="Nunito"/>
                <a:ea typeface="Nunito"/>
                <a:cs typeface="Nunito"/>
                <a:sym typeface="Nunito"/>
              </a:rPr>
              <a:t> </a:t>
            </a:r>
            <a:r>
              <a:rPr lang="en-US" sz="2000" dirty="0" err="1">
                <a:latin typeface="Nunito"/>
                <a:ea typeface="Nunito"/>
                <a:cs typeface="Nunito"/>
                <a:sym typeface="Nunito"/>
              </a:rPr>
              <a:t>học</a:t>
            </a:r>
            <a:r>
              <a:rPr lang="en-US" sz="2000" dirty="0">
                <a:latin typeface="Nunito"/>
                <a:ea typeface="Nunito"/>
                <a:cs typeface="Nunito"/>
                <a:sym typeface="Nunito"/>
              </a:rPr>
              <a:t> </a:t>
            </a:r>
            <a:r>
              <a:rPr lang="en-US" sz="2000" dirty="0" err="1">
                <a:latin typeface="Nunito"/>
                <a:ea typeface="Nunito"/>
                <a:cs typeface="Nunito"/>
                <a:sym typeface="Nunito"/>
              </a:rPr>
              <a:t>chung</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a:t>
            </a:r>
            <a:r>
              <a:rPr lang="en-US" sz="2000" dirty="0" err="1">
                <a:latin typeface="Nunito"/>
                <a:ea typeface="Nunito"/>
                <a:cs typeface="Nunito"/>
                <a:sym typeface="Nunito"/>
              </a:rPr>
              <a:t>cần</a:t>
            </a:r>
            <a:r>
              <a:rPr lang="en-US" sz="2000" dirty="0">
                <a:latin typeface="Nunito"/>
                <a:ea typeface="Nunito"/>
                <a:cs typeface="Nunito"/>
                <a:sym typeface="Nunito"/>
              </a:rPr>
              <a:t> </a:t>
            </a:r>
            <a:r>
              <a:rPr lang="en-US" sz="2000" dirty="0" err="1">
                <a:latin typeface="Nunito"/>
                <a:ea typeface="Nunito"/>
                <a:cs typeface="Nunito"/>
                <a:sym typeface="Nunito"/>
              </a:rPr>
              <a:t>thiết</a:t>
            </a:r>
            <a:endParaRPr lang="en-US" sz="2000" dirty="0"/>
          </a:p>
        </p:txBody>
      </p:sp>
      <p:sp>
        <p:nvSpPr>
          <p:cNvPr id="9" name="Google Shape;767;p51"/>
          <p:cNvSpPr/>
          <p:nvPr/>
        </p:nvSpPr>
        <p:spPr>
          <a:xfrm>
            <a:off x="686751" y="1661739"/>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7;p51"/>
          <p:cNvSpPr/>
          <p:nvPr/>
        </p:nvSpPr>
        <p:spPr>
          <a:xfrm>
            <a:off x="686751" y="2871392"/>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randombar(horizontal)">
                                      <p:cBhvr>
                                        <p:cTn id="7" dur="500"/>
                                        <p:tgtEl>
                                          <p:spTgt spid="43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 calcmode="lin" valueType="num">
                                      <p:cBhvr>
                                        <p:cTn id="14" dur="1000" fill="hold"/>
                                        <p:tgtEl>
                                          <p:spTgt spid="9"/>
                                        </p:tgtEl>
                                        <p:attrNameLst>
                                          <p:attrName>style.rotation</p:attrName>
                                        </p:attrNameLst>
                                      </p:cBhvr>
                                      <p:tavLst>
                                        <p:tav tm="0">
                                          <p:val>
                                            <p:fltVal val="90"/>
                                          </p:val>
                                        </p:tav>
                                        <p:tav tm="100000">
                                          <p:val>
                                            <p:fltVal val="0"/>
                                          </p:val>
                                        </p:tav>
                                      </p:tavLst>
                                    </p:anim>
                                    <p:animEffect transition="in" filter="fade">
                                      <p:cBhvr>
                                        <p:cTn id="15" dur="1000"/>
                                        <p:tgtEl>
                                          <p:spTgt spid="9"/>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39">
                                            <p:txEl>
                                              <p:pRg st="0" end="0"/>
                                            </p:txEl>
                                          </p:spTgt>
                                        </p:tgtEl>
                                        <p:attrNameLst>
                                          <p:attrName>style.visibility</p:attrName>
                                        </p:attrNameLst>
                                      </p:cBhvr>
                                      <p:to>
                                        <p:strVal val="visible"/>
                                      </p:to>
                                    </p:set>
                                    <p:anim calcmode="lin" valueType="num">
                                      <p:cBhvr>
                                        <p:cTn id="18" dur="1000" fill="hold"/>
                                        <p:tgtEl>
                                          <p:spTgt spid="439">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39">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439">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439">
                                            <p:txEl>
                                              <p:pRg st="0" end="0"/>
                                            </p:txEl>
                                          </p:spTgt>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439">
                                            <p:txEl>
                                              <p:pRg st="1" end="1"/>
                                            </p:txEl>
                                          </p:spTgt>
                                        </p:tgtEl>
                                        <p:attrNameLst>
                                          <p:attrName>style.visibility</p:attrName>
                                        </p:attrNameLst>
                                      </p:cBhvr>
                                      <p:to>
                                        <p:strVal val="visible"/>
                                      </p:to>
                                    </p:set>
                                    <p:anim calcmode="lin" valueType="num">
                                      <p:cBhvr>
                                        <p:cTn id="24" dur="1000" fill="hold"/>
                                        <p:tgtEl>
                                          <p:spTgt spid="439">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39">
                                            <p:txEl>
                                              <p:pRg st="1" end="1"/>
                                            </p:txEl>
                                          </p:spTgt>
                                        </p:tgtEl>
                                        <p:attrNameLst>
                                          <p:attrName>ppt_h</p:attrName>
                                        </p:attrNameLst>
                                      </p:cBhvr>
                                      <p:tavLst>
                                        <p:tav tm="0">
                                          <p:val>
                                            <p:fltVal val="0"/>
                                          </p:val>
                                        </p:tav>
                                        <p:tav tm="100000">
                                          <p:val>
                                            <p:strVal val="#ppt_h"/>
                                          </p:val>
                                        </p:tav>
                                      </p:tavLst>
                                    </p:anim>
                                    <p:anim calcmode="lin" valueType="num">
                                      <p:cBhvr>
                                        <p:cTn id="26" dur="1000" fill="hold"/>
                                        <p:tgtEl>
                                          <p:spTgt spid="439">
                                            <p:txEl>
                                              <p:pRg st="1" end="1"/>
                                            </p:txEl>
                                          </p:spTgt>
                                        </p:tgtEl>
                                        <p:attrNameLst>
                                          <p:attrName>style.rotation</p:attrName>
                                        </p:attrNameLst>
                                      </p:cBhvr>
                                      <p:tavLst>
                                        <p:tav tm="0">
                                          <p:val>
                                            <p:fltVal val="90"/>
                                          </p:val>
                                        </p:tav>
                                        <p:tav tm="100000">
                                          <p:val>
                                            <p:fltVal val="0"/>
                                          </p:val>
                                        </p:tav>
                                      </p:tavLst>
                                    </p:anim>
                                    <p:animEffect transition="in" filter="fade">
                                      <p:cBhvr>
                                        <p:cTn id="27" dur="1000"/>
                                        <p:tgtEl>
                                          <p:spTgt spid="43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fltVal val="0"/>
                                          </p:val>
                                        </p:tav>
                                        <p:tav tm="100000">
                                          <p:val>
                                            <p:strVal val="#ppt_w"/>
                                          </p:val>
                                        </p:tav>
                                      </p:tavLst>
                                    </p:anim>
                                    <p:anim calcmode="lin" valueType="num">
                                      <p:cBhvr>
                                        <p:cTn id="33" dur="1000" fill="hold"/>
                                        <p:tgtEl>
                                          <p:spTgt spid="10"/>
                                        </p:tgtEl>
                                        <p:attrNameLst>
                                          <p:attrName>ppt_h</p:attrName>
                                        </p:attrNameLst>
                                      </p:cBhvr>
                                      <p:tavLst>
                                        <p:tav tm="0">
                                          <p:val>
                                            <p:fltVal val="0"/>
                                          </p:val>
                                        </p:tav>
                                        <p:tav tm="100000">
                                          <p:val>
                                            <p:strVal val="#ppt_h"/>
                                          </p:val>
                                        </p:tav>
                                      </p:tavLst>
                                    </p:anim>
                                    <p:anim calcmode="lin" valueType="num">
                                      <p:cBhvr>
                                        <p:cTn id="34" dur="1000" fill="hold"/>
                                        <p:tgtEl>
                                          <p:spTgt spid="10"/>
                                        </p:tgtEl>
                                        <p:attrNameLst>
                                          <p:attrName>style.rotation</p:attrName>
                                        </p:attrNameLst>
                                      </p:cBhvr>
                                      <p:tavLst>
                                        <p:tav tm="0">
                                          <p:val>
                                            <p:fltVal val="90"/>
                                          </p:val>
                                        </p:tav>
                                        <p:tav tm="100000">
                                          <p:val>
                                            <p:fltVal val="0"/>
                                          </p:val>
                                        </p:tav>
                                      </p:tavLst>
                                    </p:anim>
                                    <p:animEffect transition="in" filter="fade">
                                      <p:cBhvr>
                                        <p:cTn id="35" dur="1000"/>
                                        <p:tgtEl>
                                          <p:spTgt spid="10"/>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1000" fill="hold"/>
                                        <p:tgtEl>
                                          <p:spTgt spid="2"/>
                                        </p:tgtEl>
                                        <p:attrNameLst>
                                          <p:attrName>ppt_w</p:attrName>
                                        </p:attrNameLst>
                                      </p:cBhvr>
                                      <p:tavLst>
                                        <p:tav tm="0">
                                          <p:val>
                                            <p:fltVal val="0"/>
                                          </p:val>
                                        </p:tav>
                                        <p:tav tm="100000">
                                          <p:val>
                                            <p:strVal val="#ppt_w"/>
                                          </p:val>
                                        </p:tav>
                                      </p:tavLst>
                                    </p:anim>
                                    <p:anim calcmode="lin" valueType="num">
                                      <p:cBhvr>
                                        <p:cTn id="39" dur="1000" fill="hold"/>
                                        <p:tgtEl>
                                          <p:spTgt spid="2"/>
                                        </p:tgtEl>
                                        <p:attrNameLst>
                                          <p:attrName>ppt_h</p:attrName>
                                        </p:attrNameLst>
                                      </p:cBhvr>
                                      <p:tavLst>
                                        <p:tav tm="0">
                                          <p:val>
                                            <p:fltVal val="0"/>
                                          </p:val>
                                        </p:tav>
                                        <p:tav tm="100000">
                                          <p:val>
                                            <p:strVal val="#ppt_h"/>
                                          </p:val>
                                        </p:tav>
                                      </p:tavLst>
                                    </p:anim>
                                    <p:anim calcmode="lin" valueType="num">
                                      <p:cBhvr>
                                        <p:cTn id="40" dur="1000" fill="hold"/>
                                        <p:tgtEl>
                                          <p:spTgt spid="2"/>
                                        </p:tgtEl>
                                        <p:attrNameLst>
                                          <p:attrName>style.rotation</p:attrName>
                                        </p:attrNameLst>
                                      </p:cBhvr>
                                      <p:tavLst>
                                        <p:tav tm="0">
                                          <p:val>
                                            <p:fltVal val="90"/>
                                          </p:val>
                                        </p:tav>
                                        <p:tav tm="100000">
                                          <p:val>
                                            <p:fltVal val="0"/>
                                          </p:val>
                                        </p:tav>
                                      </p:tavLst>
                                    </p:anim>
                                    <p:animEffect transition="in" filter="fade">
                                      <p:cBhvr>
                                        <p:cTn id="4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p:bldP spid="439" grpId="0" build="p"/>
      <p:bldP spid="2" grpId="0"/>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d46f07f788_0_200"/>
          <p:cNvSpPr txBox="1">
            <a:spLocks noGrp="1"/>
          </p:cNvSpPr>
          <p:nvPr>
            <p:ph type="ctrTitle" idx="4294967295"/>
          </p:nvPr>
        </p:nvSpPr>
        <p:spPr>
          <a:xfrm>
            <a:off x="578650" y="514350"/>
            <a:ext cx="7710000" cy="4082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matic SC"/>
              <a:buNone/>
            </a:pPr>
            <a:r>
              <a:rPr lang="en-US" sz="8500" dirty="0">
                <a:solidFill>
                  <a:schemeClr val="accent1"/>
                </a:solidFill>
                <a:latin typeface="Nunito"/>
                <a:ea typeface="Nunito"/>
                <a:cs typeface="Nunito"/>
                <a:sym typeface="Nunito"/>
              </a:rPr>
              <a:t>CHƯƠNG 4:TỔ CHỨC UML</a:t>
            </a:r>
            <a:endParaRPr sz="8500" i="0" u="none" strike="noStrike" cap="none" dirty="0">
              <a:solidFill>
                <a:schemeClr val="accent1"/>
              </a:solidFill>
              <a:latin typeface="Nunito"/>
              <a:ea typeface="Nunito"/>
              <a:cs typeface="Nunito"/>
              <a:sym typeface="Nunito"/>
            </a:endParaRPr>
          </a:p>
        </p:txBody>
      </p:sp>
      <p:sp>
        <p:nvSpPr>
          <p:cNvPr id="463" name="Google Shape;463;gd46f07f788_0_20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lt2"/>
                </a:solidFill>
              </a:rPr>
              <a:t>36</a:t>
            </a:fld>
            <a:endParaRPr>
              <a:solidFill>
                <a:schemeClr val="lt2"/>
              </a:solidFill>
            </a:endParaRPr>
          </a:p>
        </p:txBody>
      </p:sp>
    </p:spTree>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d46f07f788_0_220"/>
          <p:cNvSpPr txBox="1">
            <a:spLocks noGrp="1"/>
          </p:cNvSpPr>
          <p:nvPr>
            <p:ph type="body" idx="1"/>
          </p:nvPr>
        </p:nvSpPr>
        <p:spPr>
          <a:xfrm>
            <a:off x="723014" y="1034484"/>
            <a:ext cx="7804298" cy="3343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6000" b="1" dirty="0">
                <a:latin typeface="Nunito"/>
                <a:ea typeface="Nunito"/>
                <a:cs typeface="Nunito"/>
                <a:sym typeface="Nunito"/>
              </a:rPr>
              <a:t>ĐẶC ĐIỂM KỸ THUẬT CỦA UML 2.5</a:t>
            </a:r>
            <a:endParaRPr sz="6000" b="1" dirty="0">
              <a:latin typeface="Nunito"/>
              <a:ea typeface="Nunito"/>
              <a:cs typeface="Nunito"/>
              <a:sym typeface="Nunito"/>
            </a:endParaRPr>
          </a:p>
        </p:txBody>
      </p:sp>
      <p:sp>
        <p:nvSpPr>
          <p:cNvPr id="469" name="Google Shape;469;gd46f07f788_0_22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37</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d46f07f788_0_226"/>
          <p:cNvSpPr txBox="1">
            <a:spLocks noGrp="1"/>
          </p:cNvSpPr>
          <p:nvPr>
            <p:ph type="title"/>
          </p:nvPr>
        </p:nvSpPr>
        <p:spPr>
          <a:xfrm>
            <a:off x="996789" y="676512"/>
            <a:ext cx="3475974"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Đối</a:t>
            </a:r>
            <a:r>
              <a:rPr lang="en-US" sz="3000" dirty="0">
                <a:latin typeface="Nunito"/>
                <a:ea typeface="Nunito"/>
                <a:cs typeface="Nunito"/>
                <a:sym typeface="Nunito"/>
              </a:rPr>
              <a:t> </a:t>
            </a:r>
            <a:r>
              <a:rPr lang="en-US" sz="3000" dirty="0" err="1">
                <a:latin typeface="Nunito"/>
                <a:ea typeface="Nunito"/>
                <a:cs typeface="Nunito"/>
                <a:sym typeface="Nunito"/>
              </a:rPr>
              <a:t>tượng</a:t>
            </a:r>
            <a:r>
              <a:rPr lang="en-US" sz="3000" dirty="0">
                <a:latin typeface="Nunito"/>
                <a:ea typeface="Nunito"/>
                <a:cs typeface="Nunito"/>
                <a:sym typeface="Nunito"/>
              </a:rPr>
              <a:t> </a:t>
            </a:r>
            <a:r>
              <a:rPr lang="en-US" sz="3000" dirty="0" err="1">
                <a:latin typeface="Nunito"/>
                <a:ea typeface="Nunito"/>
                <a:cs typeface="Nunito"/>
                <a:sym typeface="Nunito"/>
              </a:rPr>
              <a:t>mục</a:t>
            </a:r>
            <a:r>
              <a:rPr lang="en-US" sz="3000" dirty="0">
                <a:latin typeface="Nunito"/>
                <a:ea typeface="Nunito"/>
                <a:cs typeface="Nunito"/>
                <a:sym typeface="Nunito"/>
              </a:rPr>
              <a:t> </a:t>
            </a:r>
            <a:r>
              <a:rPr lang="en-US" sz="3000" dirty="0" err="1">
                <a:latin typeface="Nunito"/>
                <a:ea typeface="Nunito"/>
                <a:cs typeface="Nunito"/>
                <a:sym typeface="Nunito"/>
              </a:rPr>
              <a:t>tiêu</a:t>
            </a:r>
            <a:endParaRPr sz="3000" dirty="0">
              <a:latin typeface="Nunito"/>
              <a:ea typeface="Nunito"/>
              <a:cs typeface="Nunito"/>
              <a:sym typeface="Nunito"/>
            </a:endParaRPr>
          </a:p>
        </p:txBody>
      </p:sp>
      <p:sp>
        <p:nvSpPr>
          <p:cNvPr id="475" name="Google Shape;475;gd46f07f788_0_22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38</a:t>
            </a:fld>
            <a:endParaRPr/>
          </a:p>
        </p:txBody>
      </p:sp>
      <p:sp>
        <p:nvSpPr>
          <p:cNvPr id="476" name="Google Shape;476;gd46f07f788_0_226"/>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gd46f07f788_0_226"/>
          <p:cNvSpPr txBox="1">
            <a:spLocks noGrp="1"/>
          </p:cNvSpPr>
          <p:nvPr>
            <p:ph type="body" idx="1"/>
          </p:nvPr>
        </p:nvSpPr>
        <p:spPr>
          <a:xfrm>
            <a:off x="1857153" y="2884586"/>
            <a:ext cx="3707218" cy="638389"/>
          </a:xfrm>
          <a:prstGeom prst="rect">
            <a:avLst/>
          </a:prstGeom>
          <a:noFill/>
          <a:ln>
            <a:noFill/>
          </a:ln>
        </p:spPr>
        <p:txBody>
          <a:bodyPr spcFirstLastPara="1" wrap="square" lIns="0" tIns="0" rIns="0" bIns="0" anchor="t" anchorCtr="0">
            <a:noAutofit/>
          </a:bodyPr>
          <a:lstStyle/>
          <a:p>
            <a:pPr marL="50800" indent="0">
              <a:lnSpc>
                <a:spcPct val="150000"/>
              </a:lnSpc>
              <a:buSzPts val="2800"/>
              <a:buNone/>
            </a:pPr>
            <a:r>
              <a:rPr lang="vi-VN" sz="2000" dirty="0">
                <a:solidFill>
                  <a:srgbClr val="000000"/>
                </a:solidFill>
              </a:rPr>
              <a:t>Nhà phương pháp học dự á</a:t>
            </a:r>
            <a:r>
              <a:rPr lang="en-US" sz="2000" dirty="0">
                <a:solidFill>
                  <a:srgbClr val="000000"/>
                </a:solidFill>
              </a:rPr>
              <a:t>n</a:t>
            </a:r>
            <a:endParaRPr lang="vi-VN" sz="2000" dirty="0"/>
          </a:p>
        </p:txBody>
      </p:sp>
      <p:sp>
        <p:nvSpPr>
          <p:cNvPr id="6" name="Google Shape;743;p51">
            <a:extLst>
              <a:ext uri="{FF2B5EF4-FFF2-40B4-BE49-F238E27FC236}">
                <a16:creationId xmlns:a16="http://schemas.microsoft.com/office/drawing/2014/main" id="{17E85D6B-871A-470F-AF5B-4B455B4A5AB8}"/>
              </a:ext>
            </a:extLst>
          </p:cNvPr>
          <p:cNvSpPr/>
          <p:nvPr/>
        </p:nvSpPr>
        <p:spPr>
          <a:xfrm>
            <a:off x="1218840" y="1609207"/>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743;p51">
            <a:extLst>
              <a:ext uri="{FF2B5EF4-FFF2-40B4-BE49-F238E27FC236}">
                <a16:creationId xmlns:a16="http://schemas.microsoft.com/office/drawing/2014/main" id="{F32B1474-BC63-4BAD-96C3-96319D99A9F0}"/>
              </a:ext>
            </a:extLst>
          </p:cNvPr>
          <p:cNvSpPr/>
          <p:nvPr/>
        </p:nvSpPr>
        <p:spPr>
          <a:xfrm>
            <a:off x="1218840" y="2312305"/>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743;p51">
            <a:extLst>
              <a:ext uri="{FF2B5EF4-FFF2-40B4-BE49-F238E27FC236}">
                <a16:creationId xmlns:a16="http://schemas.microsoft.com/office/drawing/2014/main" id="{353D4D90-63AD-4001-8AAF-E52AE2101796}"/>
              </a:ext>
            </a:extLst>
          </p:cNvPr>
          <p:cNvSpPr/>
          <p:nvPr/>
        </p:nvSpPr>
        <p:spPr>
          <a:xfrm>
            <a:off x="1218840" y="3015403"/>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E29E626-8C91-422F-8A45-C51029E7581C}"/>
              </a:ext>
            </a:extLst>
          </p:cNvPr>
          <p:cNvSpPr txBox="1"/>
          <p:nvPr/>
        </p:nvSpPr>
        <p:spPr>
          <a:xfrm>
            <a:off x="1857153" y="1539610"/>
            <a:ext cx="2975495" cy="400110"/>
          </a:xfrm>
          <a:prstGeom prst="rect">
            <a:avLst/>
          </a:prstGeom>
          <a:noFill/>
        </p:spPr>
        <p:txBody>
          <a:bodyPr wrap="none" rtlCol="0">
            <a:spAutoFit/>
          </a:bodyPr>
          <a:lstStyle/>
          <a:p>
            <a:r>
              <a:rPr lang="en-US" sz="2000" dirty="0" err="1">
                <a:solidFill>
                  <a:srgbClr val="000000"/>
                </a:solidFill>
                <a:latin typeface="Nunito" panose="020B0604020202020204" charset="0"/>
              </a:rPr>
              <a:t>Các</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nhà</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thiết</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kế</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công</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cụ</a:t>
            </a:r>
            <a:endParaRPr lang="en-US" sz="2000" dirty="0">
              <a:solidFill>
                <a:srgbClr val="000000"/>
              </a:solidFill>
              <a:latin typeface="Nunito" panose="020B0604020202020204" charset="0"/>
            </a:endParaRPr>
          </a:p>
        </p:txBody>
      </p:sp>
      <p:sp>
        <p:nvSpPr>
          <p:cNvPr id="3" name="TextBox 2">
            <a:extLst>
              <a:ext uri="{FF2B5EF4-FFF2-40B4-BE49-F238E27FC236}">
                <a16:creationId xmlns:a16="http://schemas.microsoft.com/office/drawing/2014/main" id="{79B772D3-F28F-40CA-80C4-65F527E53BD4}"/>
              </a:ext>
            </a:extLst>
          </p:cNvPr>
          <p:cNvSpPr txBox="1"/>
          <p:nvPr/>
        </p:nvSpPr>
        <p:spPr>
          <a:xfrm>
            <a:off x="1857153" y="2296594"/>
            <a:ext cx="2730235" cy="400110"/>
          </a:xfrm>
          <a:prstGeom prst="rect">
            <a:avLst/>
          </a:prstGeom>
          <a:noFill/>
        </p:spPr>
        <p:txBody>
          <a:bodyPr wrap="none" rtlCol="0">
            <a:spAutoFit/>
          </a:bodyPr>
          <a:lstStyle/>
          <a:p>
            <a:r>
              <a:rPr lang="en-US" sz="2000" dirty="0" err="1">
                <a:solidFill>
                  <a:srgbClr val="000000"/>
                </a:solidFill>
                <a:latin typeface="Nunito" panose="020B0604020202020204" charset="0"/>
              </a:rPr>
              <a:t>Nhà</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thiết</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kế</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ngôn</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ngữ</a:t>
            </a:r>
            <a:endParaRPr lang="en-US" sz="2000" dirty="0">
              <a:latin typeface="Nunito" panose="020B060402020202020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randombar(horizontal)">
                                      <p:cBhvr>
                                        <p:cTn id="7" dur="500"/>
                                        <p:tgtEl>
                                          <p:spTgt spid="4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000"/>
                                        <p:tgtEl>
                                          <p:spTgt spid="2"/>
                                        </p:tgtEl>
                                      </p:cBhvr>
                                    </p:animEffect>
                                    <p:anim calcmode="lin" valueType="num">
                                      <p:cBhvr>
                                        <p:cTn id="18" dur="2000" fill="hold"/>
                                        <p:tgtEl>
                                          <p:spTgt spid="2"/>
                                        </p:tgtEl>
                                        <p:attrNameLst>
                                          <p:attrName>ppt_w</p:attrName>
                                        </p:attrNameLst>
                                      </p:cBhvr>
                                      <p:tavLst>
                                        <p:tav tm="0" fmla="#ppt_w*sin(2.5*pi*$)">
                                          <p:val>
                                            <p:fltVal val="0"/>
                                          </p:val>
                                        </p:tav>
                                        <p:tav tm="100000">
                                          <p:val>
                                            <p:fltVal val="1"/>
                                          </p:val>
                                        </p:tav>
                                      </p:tavLst>
                                    </p:anim>
                                    <p:anim calcmode="lin" valueType="num">
                                      <p:cBhvr>
                                        <p:cTn id="1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2000"/>
                                        <p:tgtEl>
                                          <p:spTgt spid="3"/>
                                        </p:tgtEl>
                                      </p:cBhvr>
                                    </p:animEffect>
                                    <p:anim calcmode="lin" valueType="num">
                                      <p:cBhvr>
                                        <p:cTn id="25" dur="2000" fill="hold"/>
                                        <p:tgtEl>
                                          <p:spTgt spid="3"/>
                                        </p:tgtEl>
                                        <p:attrNameLst>
                                          <p:attrName>ppt_w</p:attrName>
                                        </p:attrNameLst>
                                      </p:cBhvr>
                                      <p:tavLst>
                                        <p:tav tm="0" fmla="#ppt_w*sin(2.5*pi*$)">
                                          <p:val>
                                            <p:fltVal val="0"/>
                                          </p:val>
                                        </p:tav>
                                        <p:tav tm="100000">
                                          <p:val>
                                            <p:fltVal val="1"/>
                                          </p:val>
                                        </p:tav>
                                      </p:tavLst>
                                    </p:anim>
                                    <p:anim calcmode="lin" valueType="num">
                                      <p:cBhvr>
                                        <p:cTn id="26" dur="2000" fill="hold"/>
                                        <p:tgtEl>
                                          <p:spTgt spid="3"/>
                                        </p:tgtEl>
                                        <p:attrNameLst>
                                          <p:attrName>ppt_h</p:attrName>
                                        </p:attrNameLst>
                                      </p:cBhvr>
                                      <p:tavLst>
                                        <p:tav tm="0">
                                          <p:val>
                                            <p:strVal val="#ppt_h"/>
                                          </p:val>
                                        </p:tav>
                                        <p:tav tm="100000">
                                          <p:val>
                                            <p:strVal val="#ppt_h"/>
                                          </p:val>
                                        </p:tav>
                                      </p:tavLst>
                                    </p:anim>
                                  </p:childTnLst>
                                </p:cTn>
                              </p:par>
                              <p:par>
                                <p:cTn id="27" presetID="45"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2000"/>
                                        <p:tgtEl>
                                          <p:spTgt spid="8"/>
                                        </p:tgtEl>
                                      </p:cBhvr>
                                    </p:animEffect>
                                    <p:anim calcmode="lin" valueType="num">
                                      <p:cBhvr>
                                        <p:cTn id="37" dur="2000" fill="hold"/>
                                        <p:tgtEl>
                                          <p:spTgt spid="8"/>
                                        </p:tgtEl>
                                        <p:attrNameLst>
                                          <p:attrName>ppt_w</p:attrName>
                                        </p:attrNameLst>
                                      </p:cBhvr>
                                      <p:tavLst>
                                        <p:tav tm="0" fmla="#ppt_w*sin(2.5*pi*$)">
                                          <p:val>
                                            <p:fltVal val="0"/>
                                          </p:val>
                                        </p:tav>
                                        <p:tav tm="100000">
                                          <p:val>
                                            <p:fltVal val="1"/>
                                          </p:val>
                                        </p:tav>
                                      </p:tavLst>
                                    </p:anim>
                                    <p:anim calcmode="lin" valueType="num">
                                      <p:cBhvr>
                                        <p:cTn id="38" dur="2000" fill="hold"/>
                                        <p:tgtEl>
                                          <p:spTgt spid="8"/>
                                        </p:tgtEl>
                                        <p:attrNameLst>
                                          <p:attrName>ppt_h</p:attrName>
                                        </p:attrNameLst>
                                      </p:cBhvr>
                                      <p:tavLst>
                                        <p:tav tm="0">
                                          <p:val>
                                            <p:strVal val="#ppt_h"/>
                                          </p:val>
                                        </p:tav>
                                        <p:tav tm="100000">
                                          <p:val>
                                            <p:strVal val="#ppt_h"/>
                                          </p:val>
                                        </p:tav>
                                      </p:tavLst>
                                    </p:anim>
                                  </p:childTnLst>
                                </p:cTn>
                              </p:par>
                              <p:par>
                                <p:cTn id="39" presetID="45" presetClass="entr" presetSubtype="0" fill="hold" grpId="0" nodeType="withEffect">
                                  <p:stCondLst>
                                    <p:cond delay="0"/>
                                  </p:stCondLst>
                                  <p:childTnLst>
                                    <p:set>
                                      <p:cBhvr>
                                        <p:cTn id="40" dur="1" fill="hold">
                                          <p:stCondLst>
                                            <p:cond delay="0"/>
                                          </p:stCondLst>
                                        </p:cTn>
                                        <p:tgtEl>
                                          <p:spTgt spid="477">
                                            <p:txEl>
                                              <p:pRg st="0" end="0"/>
                                            </p:txEl>
                                          </p:spTgt>
                                        </p:tgtEl>
                                        <p:attrNameLst>
                                          <p:attrName>style.visibility</p:attrName>
                                        </p:attrNameLst>
                                      </p:cBhvr>
                                      <p:to>
                                        <p:strVal val="visible"/>
                                      </p:to>
                                    </p:set>
                                    <p:animEffect transition="in" filter="fade">
                                      <p:cBhvr>
                                        <p:cTn id="41" dur="2000"/>
                                        <p:tgtEl>
                                          <p:spTgt spid="477">
                                            <p:txEl>
                                              <p:pRg st="0" end="0"/>
                                            </p:txEl>
                                          </p:spTgt>
                                        </p:tgtEl>
                                      </p:cBhvr>
                                    </p:animEffect>
                                    <p:anim calcmode="lin" valueType="num">
                                      <p:cBhvr>
                                        <p:cTn id="42" dur="2000" fill="hold"/>
                                        <p:tgtEl>
                                          <p:spTgt spid="477">
                                            <p:txEl>
                                              <p:pRg st="0" end="0"/>
                                            </p:txEl>
                                          </p:spTgt>
                                        </p:tgtEl>
                                        <p:attrNameLst>
                                          <p:attrName>ppt_w</p:attrName>
                                        </p:attrNameLst>
                                      </p:cBhvr>
                                      <p:tavLst>
                                        <p:tav tm="0" fmla="#ppt_w*sin(2.5*pi*$)">
                                          <p:val>
                                            <p:fltVal val="0"/>
                                          </p:val>
                                        </p:tav>
                                        <p:tav tm="100000">
                                          <p:val>
                                            <p:fltVal val="1"/>
                                          </p:val>
                                        </p:tav>
                                      </p:tavLst>
                                    </p:anim>
                                    <p:anim calcmode="lin" valueType="num">
                                      <p:cBhvr>
                                        <p:cTn id="43" dur="2000" fill="hold"/>
                                        <p:tgtEl>
                                          <p:spTgt spid="477">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0"/>
      <p:bldP spid="477" grpId="0" build="p"/>
      <p:bldP spid="6" grpId="0" animBg="1"/>
      <p:bldP spid="7" grpId="0" animBg="1"/>
      <p:bldP spid="8" grpId="0" animBg="1"/>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d46f07f788_0_233"/>
          <p:cNvSpPr txBox="1">
            <a:spLocks noGrp="1"/>
          </p:cNvSpPr>
          <p:nvPr>
            <p:ph type="title"/>
          </p:nvPr>
        </p:nvSpPr>
        <p:spPr>
          <a:xfrm>
            <a:off x="974539" y="626893"/>
            <a:ext cx="3030391"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Bố</a:t>
            </a:r>
            <a:r>
              <a:rPr lang="en-US" sz="3000" dirty="0">
                <a:latin typeface="Nunito"/>
                <a:ea typeface="Nunito"/>
                <a:cs typeface="Nunito"/>
                <a:sym typeface="Nunito"/>
              </a:rPr>
              <a:t> </a:t>
            </a:r>
            <a:r>
              <a:rPr lang="en-US" sz="3000" dirty="0" err="1">
                <a:latin typeface="Nunito"/>
                <a:ea typeface="Nunito"/>
                <a:cs typeface="Nunito"/>
                <a:sym typeface="Nunito"/>
              </a:rPr>
              <a:t>cục</a:t>
            </a:r>
            <a:r>
              <a:rPr lang="en-US" sz="3000" dirty="0">
                <a:latin typeface="Nunito"/>
                <a:ea typeface="Nunito"/>
                <a:cs typeface="Nunito"/>
                <a:sym typeface="Nunito"/>
              </a:rPr>
              <a:t> </a:t>
            </a:r>
            <a:r>
              <a:rPr lang="en-US" sz="3000" dirty="0" err="1">
                <a:latin typeface="Nunito"/>
                <a:ea typeface="Nunito"/>
                <a:cs typeface="Nunito"/>
                <a:sym typeface="Nunito"/>
              </a:rPr>
              <a:t>tài</a:t>
            </a:r>
            <a:r>
              <a:rPr lang="en-US" sz="3000" dirty="0">
                <a:latin typeface="Nunito"/>
                <a:ea typeface="Nunito"/>
                <a:cs typeface="Nunito"/>
                <a:sym typeface="Nunito"/>
              </a:rPr>
              <a:t> </a:t>
            </a:r>
            <a:r>
              <a:rPr lang="en-US" sz="3000" dirty="0" err="1">
                <a:latin typeface="Nunito"/>
                <a:ea typeface="Nunito"/>
                <a:cs typeface="Nunito"/>
                <a:sym typeface="Nunito"/>
              </a:rPr>
              <a:t>liệu</a:t>
            </a:r>
            <a:endParaRPr sz="3000" dirty="0">
              <a:latin typeface="Nunito"/>
              <a:ea typeface="Nunito"/>
              <a:cs typeface="Nunito"/>
              <a:sym typeface="Nunito"/>
            </a:endParaRPr>
          </a:p>
        </p:txBody>
      </p:sp>
      <p:sp>
        <p:nvSpPr>
          <p:cNvPr id="483" name="Google Shape;483;gd46f07f788_0_233"/>
          <p:cNvSpPr txBox="1">
            <a:spLocks noGrp="1"/>
          </p:cNvSpPr>
          <p:nvPr>
            <p:ph type="body" idx="1"/>
          </p:nvPr>
        </p:nvSpPr>
        <p:spPr>
          <a:xfrm>
            <a:off x="1380532" y="3320139"/>
            <a:ext cx="4214726" cy="520311"/>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200"/>
              </a:spcBef>
              <a:spcAft>
                <a:spcPts val="0"/>
              </a:spcAft>
              <a:buNone/>
            </a:pPr>
            <a:r>
              <a:rPr lang="en-US" sz="2000" dirty="0">
                <a:solidFill>
                  <a:srgbClr val="000000"/>
                </a:solidFill>
              </a:rPr>
              <a:t>22 </a:t>
            </a:r>
            <a:r>
              <a:rPr lang="en-US" sz="2000" dirty="0" err="1">
                <a:solidFill>
                  <a:srgbClr val="000000"/>
                </a:solidFill>
              </a:rPr>
              <a:t>Điều</a:t>
            </a:r>
            <a:r>
              <a:rPr lang="en-US" sz="2000" dirty="0">
                <a:solidFill>
                  <a:srgbClr val="000000"/>
                </a:solidFill>
              </a:rPr>
              <a:t> </a:t>
            </a:r>
            <a:r>
              <a:rPr lang="en-US" sz="2000" dirty="0" err="1">
                <a:solidFill>
                  <a:srgbClr val="000000"/>
                </a:solidFill>
              </a:rPr>
              <a:t>khoản</a:t>
            </a:r>
            <a:r>
              <a:rPr lang="en-US" sz="2000" dirty="0">
                <a:solidFill>
                  <a:srgbClr val="000000"/>
                </a:solidFill>
              </a:rPr>
              <a:t> </a:t>
            </a:r>
            <a:r>
              <a:rPr lang="en-US" sz="2000" dirty="0" err="1">
                <a:solidFill>
                  <a:srgbClr val="000000"/>
                </a:solidFill>
              </a:rPr>
              <a:t>và</a:t>
            </a:r>
            <a:r>
              <a:rPr lang="en-US" sz="2000" dirty="0">
                <a:solidFill>
                  <a:srgbClr val="000000"/>
                </a:solidFill>
              </a:rPr>
              <a:t> 5 PHỤ LỤC.</a:t>
            </a:r>
            <a:endParaRPr sz="2000" dirty="0">
              <a:solidFill>
                <a:srgbClr val="000000"/>
              </a:solidFill>
            </a:endParaRPr>
          </a:p>
        </p:txBody>
      </p:sp>
      <p:sp>
        <p:nvSpPr>
          <p:cNvPr id="484" name="Google Shape;484;gd46f07f788_0_23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39</a:t>
            </a:fld>
            <a:endParaRPr/>
          </a:p>
        </p:txBody>
      </p:sp>
      <p:sp>
        <p:nvSpPr>
          <p:cNvPr id="485" name="Google Shape;485;gd46f07f788_0_233"/>
          <p:cNvSpPr/>
          <p:nvPr/>
        </p:nvSpPr>
        <p:spPr>
          <a:xfrm>
            <a:off x="7466768"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 name="Google Shape;735;p51">
            <a:extLst>
              <a:ext uri="{FF2B5EF4-FFF2-40B4-BE49-F238E27FC236}">
                <a16:creationId xmlns:a16="http://schemas.microsoft.com/office/drawing/2014/main" id="{B5D846AB-BE71-4BF4-B96D-29E669B364E8}"/>
              </a:ext>
            </a:extLst>
          </p:cNvPr>
          <p:cNvSpPr/>
          <p:nvPr/>
        </p:nvSpPr>
        <p:spPr>
          <a:xfrm>
            <a:off x="772594" y="2471933"/>
            <a:ext cx="471054" cy="393611"/>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5;p51">
            <a:extLst>
              <a:ext uri="{FF2B5EF4-FFF2-40B4-BE49-F238E27FC236}">
                <a16:creationId xmlns:a16="http://schemas.microsoft.com/office/drawing/2014/main" id="{E7E98456-1232-4AEE-B9B7-FC3B1E1C05CE}"/>
              </a:ext>
            </a:extLst>
          </p:cNvPr>
          <p:cNvSpPr/>
          <p:nvPr/>
        </p:nvSpPr>
        <p:spPr>
          <a:xfrm>
            <a:off x="744712" y="3433406"/>
            <a:ext cx="471054" cy="393611"/>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C2C97455-069A-49C1-A3EE-2F65DE327374}"/>
              </a:ext>
            </a:extLst>
          </p:cNvPr>
          <p:cNvSpPr txBox="1"/>
          <p:nvPr/>
        </p:nvSpPr>
        <p:spPr>
          <a:xfrm>
            <a:off x="739012" y="1387503"/>
            <a:ext cx="7359959" cy="707886"/>
          </a:xfrm>
          <a:prstGeom prst="rect">
            <a:avLst/>
          </a:prstGeom>
          <a:noFill/>
        </p:spPr>
        <p:txBody>
          <a:bodyPr wrap="square" rtlCol="0">
            <a:spAutoFit/>
          </a:bodyPr>
          <a:lstStyle/>
          <a:p>
            <a:r>
              <a:rPr lang="vi-VN" sz="2000" dirty="0">
                <a:solidFill>
                  <a:srgbClr val="000000"/>
                </a:solidFill>
                <a:latin typeface="Nunito" panose="020B0604020202020204" charset="0"/>
              </a:rPr>
              <a:t>- Đặc tả UML (SPEC) đưa ra định nghĩa chính thức về Ngôn ngữ UML 2.5</a:t>
            </a:r>
          </a:p>
        </p:txBody>
      </p:sp>
      <p:sp>
        <p:nvSpPr>
          <p:cNvPr id="3" name="TextBox 2">
            <a:extLst>
              <a:ext uri="{FF2B5EF4-FFF2-40B4-BE49-F238E27FC236}">
                <a16:creationId xmlns:a16="http://schemas.microsoft.com/office/drawing/2014/main" id="{31A64EE7-4415-43EA-8981-DC28E0E15178}"/>
              </a:ext>
            </a:extLst>
          </p:cNvPr>
          <p:cNvSpPr txBox="1"/>
          <p:nvPr/>
        </p:nvSpPr>
        <p:spPr>
          <a:xfrm>
            <a:off x="1243648" y="2418878"/>
            <a:ext cx="7359959" cy="707886"/>
          </a:xfrm>
          <a:prstGeom prst="rect">
            <a:avLst/>
          </a:prstGeom>
          <a:noFill/>
        </p:spPr>
        <p:txBody>
          <a:bodyPr wrap="square" rtlCol="0">
            <a:spAutoFit/>
          </a:bodyPr>
          <a:lstStyle/>
          <a:p>
            <a:r>
              <a:rPr lang="vi-VN" sz="2000" dirty="0">
                <a:solidFill>
                  <a:srgbClr val="000000"/>
                </a:solidFill>
                <a:latin typeface="Nunito" panose="020B0604020202020204" charset="0"/>
              </a:rPr>
              <a:t>Các phần chính của đặc tả UML được gọi là </a:t>
            </a:r>
            <a:r>
              <a:rPr lang="vi-VN" sz="2000">
                <a:solidFill>
                  <a:srgbClr val="000000"/>
                </a:solidFill>
                <a:latin typeface="Nunito" panose="020B0604020202020204" charset="0"/>
              </a:rPr>
              <a:t>CLAUSES </a:t>
            </a:r>
            <a:r>
              <a:rPr lang="en-US" sz="2000">
                <a:latin typeface="Nunito" panose="020B0604020202020204" charset="0"/>
                <a:sym typeface="Wingdings" panose="05000000000000000000" pitchFamily="2" charset="2"/>
              </a:rPr>
              <a:t></a:t>
            </a:r>
            <a:r>
              <a:rPr lang="vi-VN" sz="2000">
                <a:solidFill>
                  <a:srgbClr val="000000"/>
                </a:solidFill>
                <a:latin typeface="Nunito" panose="020B0604020202020204" charset="0"/>
              </a:rPr>
              <a:t> </a:t>
            </a:r>
            <a:r>
              <a:rPr lang="vi-VN" sz="2000" dirty="0">
                <a:solidFill>
                  <a:srgbClr val="000000"/>
                </a:solidFill>
                <a:latin typeface="Nunito" panose="020B0604020202020204" charset="0"/>
              </a:rPr>
              <a:t>chia thành SUBCLAUSES</a:t>
            </a:r>
            <a:r>
              <a:rPr lang="en-US" sz="2000" dirty="0">
                <a:solidFill>
                  <a:srgbClr val="000000"/>
                </a:solidFill>
                <a:latin typeface="Nunito" panose="020B0604020202020204" charset="0"/>
              </a:rPr>
              <a:t>.</a:t>
            </a:r>
            <a:endParaRPr lang="vi-VN" sz="2000" dirty="0">
              <a:solidFill>
                <a:srgbClr val="000000"/>
              </a:solidFill>
              <a:latin typeface="Nunito" panose="020B0604020202020204" charset="0"/>
            </a:endParaRPr>
          </a:p>
        </p:txBody>
      </p:sp>
      <p:sp>
        <p:nvSpPr>
          <p:cNvPr id="4" name="TextBox 3">
            <a:extLst>
              <a:ext uri="{FF2B5EF4-FFF2-40B4-BE49-F238E27FC236}">
                <a16:creationId xmlns:a16="http://schemas.microsoft.com/office/drawing/2014/main" id="{4E32CAE0-887E-472A-BBBB-C6F045CDDE94}"/>
              </a:ext>
            </a:extLst>
          </p:cNvPr>
          <p:cNvSpPr txBox="1"/>
          <p:nvPr/>
        </p:nvSpPr>
        <p:spPr>
          <a:xfrm>
            <a:off x="838844" y="2504567"/>
            <a:ext cx="338554" cy="400110"/>
          </a:xfrm>
          <a:prstGeom prst="rect">
            <a:avLst/>
          </a:prstGeom>
          <a:noFill/>
        </p:spPr>
        <p:txBody>
          <a:bodyPr wrap="none" rtlCol="0">
            <a:spAutoFit/>
          </a:bodyPr>
          <a:lstStyle/>
          <a:p>
            <a:r>
              <a:rPr lang="en-US" sz="2000" dirty="0">
                <a:latin typeface="Nunito" panose="020B0604020202020204" charset="0"/>
              </a:rPr>
              <a:t>1</a:t>
            </a:r>
          </a:p>
        </p:txBody>
      </p:sp>
      <p:sp>
        <p:nvSpPr>
          <p:cNvPr id="5" name="TextBox 4">
            <a:extLst>
              <a:ext uri="{FF2B5EF4-FFF2-40B4-BE49-F238E27FC236}">
                <a16:creationId xmlns:a16="http://schemas.microsoft.com/office/drawing/2014/main" id="{A2BF5F0B-FB34-4DDA-A9D0-60D525F0BBB7}"/>
              </a:ext>
            </a:extLst>
          </p:cNvPr>
          <p:cNvSpPr txBox="1"/>
          <p:nvPr/>
        </p:nvSpPr>
        <p:spPr>
          <a:xfrm>
            <a:off x="805262" y="3447135"/>
            <a:ext cx="338554" cy="400110"/>
          </a:xfrm>
          <a:prstGeom prst="rect">
            <a:avLst/>
          </a:prstGeom>
          <a:noFill/>
        </p:spPr>
        <p:txBody>
          <a:bodyPr wrap="none" rtlCol="0">
            <a:spAutoFit/>
          </a:bodyPr>
          <a:lstStyle/>
          <a:p>
            <a:r>
              <a:rPr lang="en-US" sz="2000" dirty="0">
                <a:latin typeface="Nunito" panose="020B0604020202020204" charset="0"/>
              </a:rPr>
              <a:t>2</a:t>
            </a:r>
          </a:p>
        </p:txBody>
      </p:sp>
      <p:sp>
        <p:nvSpPr>
          <p:cNvPr id="12" name="TextBox 11"/>
          <p:cNvSpPr txBox="1"/>
          <p:nvPr/>
        </p:nvSpPr>
        <p:spPr>
          <a:xfrm>
            <a:off x="715314" y="4373281"/>
            <a:ext cx="7275843" cy="307777"/>
          </a:xfrm>
          <a:prstGeom prst="rect">
            <a:avLst/>
          </a:prstGeom>
          <a:noFill/>
        </p:spPr>
        <p:txBody>
          <a:bodyPr wrap="square" rtlCol="0">
            <a:spAutoFit/>
          </a:bodyPr>
          <a:lstStyle/>
          <a:p>
            <a:r>
              <a:rPr lang="en-US" i="1">
                <a:solidFill>
                  <a:srgbClr val="FF0000"/>
                </a:solidFill>
                <a:latin typeface="Nunito" panose="020B0604020202020204" charset="0"/>
                <a:ea typeface="Nunito"/>
                <a:cs typeface="Nunito"/>
                <a:sym typeface="Nunito"/>
              </a:rPr>
              <a:t>SPEC(Specialization) </a:t>
            </a:r>
            <a:endParaRPr lang="en-US" i="1">
              <a:solidFill>
                <a:srgbClr val="FF0000"/>
              </a:solidFill>
              <a:latin typeface="Nunito" panose="020B060402020202020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randombar(horizontal)">
                                      <p:cBhvr>
                                        <p:cTn id="7" dur="500"/>
                                        <p:tgtEl>
                                          <p:spTgt spid="48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83">
                                            <p:txEl>
                                              <p:pRg st="0" end="0"/>
                                            </p:txEl>
                                          </p:spTgt>
                                        </p:tgtEl>
                                        <p:attrNameLst>
                                          <p:attrName>style.visibility</p:attrName>
                                        </p:attrNameLst>
                                      </p:cBhvr>
                                      <p:to>
                                        <p:strVal val="visible"/>
                                      </p:to>
                                    </p:set>
                                    <p:animEffect transition="in" filter="fade">
                                      <p:cBhvr>
                                        <p:cTn id="44" dur="1000"/>
                                        <p:tgtEl>
                                          <p:spTgt spid="483">
                                            <p:txEl>
                                              <p:pRg st="0" end="0"/>
                                            </p:txEl>
                                          </p:spTgt>
                                        </p:tgtEl>
                                      </p:cBhvr>
                                    </p:animEffect>
                                    <p:anim calcmode="lin" valueType="num">
                                      <p:cBhvr>
                                        <p:cTn id="45" dur="1000" fill="hold"/>
                                        <p:tgtEl>
                                          <p:spTgt spid="483">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48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P spid="483" grpId="0" build="p"/>
      <p:bldP spid="7" grpId="0" animBg="1"/>
      <p:bldP spid="8" grpId="0" animBg="1"/>
      <p:bldP spid="2" grpId="0"/>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d46f07f788_0_194"/>
          <p:cNvSpPr txBox="1">
            <a:spLocks noGrp="1"/>
          </p:cNvSpPr>
          <p:nvPr>
            <p:ph type="ctrTitle" idx="4294967295"/>
          </p:nvPr>
        </p:nvSpPr>
        <p:spPr>
          <a:xfrm>
            <a:off x="855300" y="514350"/>
            <a:ext cx="7433400" cy="4082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matic SC"/>
              <a:buNone/>
            </a:pPr>
            <a:r>
              <a:rPr lang="en-US" sz="9900">
                <a:solidFill>
                  <a:schemeClr val="accent1"/>
                </a:solidFill>
                <a:latin typeface="Nunito"/>
                <a:ea typeface="Nunito"/>
                <a:cs typeface="Nunito"/>
                <a:sym typeface="Nunito"/>
              </a:rPr>
              <a:t>CHƯƠNG 2: UML LÀ GÌ ?</a:t>
            </a:r>
            <a:endParaRPr sz="9900" i="0" u="none" strike="noStrike" cap="none">
              <a:solidFill>
                <a:schemeClr val="accent1"/>
              </a:solidFill>
              <a:latin typeface="Nunito"/>
              <a:ea typeface="Nunito"/>
              <a:cs typeface="Nunito"/>
              <a:sym typeface="Nunito"/>
            </a:endParaRPr>
          </a:p>
        </p:txBody>
      </p:sp>
      <p:sp>
        <p:nvSpPr>
          <p:cNvPr id="191" name="Google Shape;191;gd46f07f788_0_19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lt2"/>
                </a:solidFill>
              </a:rPr>
              <a:t>4</a:t>
            </a:fld>
            <a:endParaRPr>
              <a:solidFill>
                <a:schemeClr val="lt2"/>
              </a:solidFill>
            </a:endParaRPr>
          </a:p>
        </p:txBody>
      </p:sp>
    </p:spTree>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d46f07f788_0_233"/>
          <p:cNvSpPr txBox="1">
            <a:spLocks noGrp="1"/>
          </p:cNvSpPr>
          <p:nvPr>
            <p:ph type="title"/>
          </p:nvPr>
        </p:nvSpPr>
        <p:spPr>
          <a:xfrm>
            <a:off x="974539" y="626893"/>
            <a:ext cx="3030391"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Bố</a:t>
            </a:r>
            <a:r>
              <a:rPr lang="en-US" sz="3000" dirty="0">
                <a:latin typeface="Nunito"/>
                <a:ea typeface="Nunito"/>
                <a:cs typeface="Nunito"/>
                <a:sym typeface="Nunito"/>
              </a:rPr>
              <a:t> </a:t>
            </a:r>
            <a:r>
              <a:rPr lang="en-US" sz="3000" dirty="0" err="1">
                <a:latin typeface="Nunito"/>
                <a:ea typeface="Nunito"/>
                <a:cs typeface="Nunito"/>
                <a:sym typeface="Nunito"/>
              </a:rPr>
              <a:t>cục</a:t>
            </a:r>
            <a:r>
              <a:rPr lang="en-US" sz="3000" dirty="0">
                <a:latin typeface="Nunito"/>
                <a:ea typeface="Nunito"/>
                <a:cs typeface="Nunito"/>
                <a:sym typeface="Nunito"/>
              </a:rPr>
              <a:t> </a:t>
            </a:r>
            <a:r>
              <a:rPr lang="en-US" sz="3000" dirty="0" err="1">
                <a:latin typeface="Nunito"/>
                <a:ea typeface="Nunito"/>
                <a:cs typeface="Nunito"/>
                <a:sym typeface="Nunito"/>
              </a:rPr>
              <a:t>tài</a:t>
            </a:r>
            <a:r>
              <a:rPr lang="en-US" sz="3000" dirty="0">
                <a:latin typeface="Nunito"/>
                <a:ea typeface="Nunito"/>
                <a:cs typeface="Nunito"/>
                <a:sym typeface="Nunito"/>
              </a:rPr>
              <a:t> </a:t>
            </a:r>
            <a:r>
              <a:rPr lang="en-US" sz="3000" dirty="0" err="1">
                <a:latin typeface="Nunito"/>
                <a:ea typeface="Nunito"/>
                <a:cs typeface="Nunito"/>
                <a:sym typeface="Nunito"/>
              </a:rPr>
              <a:t>liệu</a:t>
            </a:r>
            <a:endParaRPr sz="3000" dirty="0">
              <a:latin typeface="Nunito"/>
              <a:ea typeface="Nunito"/>
              <a:cs typeface="Nunito"/>
              <a:sym typeface="Nunito"/>
            </a:endParaRPr>
          </a:p>
        </p:txBody>
      </p:sp>
      <p:sp>
        <p:nvSpPr>
          <p:cNvPr id="484" name="Google Shape;484;gd46f07f788_0_23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40</a:t>
            </a:fld>
            <a:endParaRPr/>
          </a:p>
        </p:txBody>
      </p:sp>
      <p:sp>
        <p:nvSpPr>
          <p:cNvPr id="485" name="Google Shape;485;gd46f07f788_0_233"/>
          <p:cNvSpPr/>
          <p:nvPr/>
        </p:nvSpPr>
        <p:spPr>
          <a:xfrm>
            <a:off x="7466768"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035D59BA-8AE9-4954-85BA-B9C9894B676E}"/>
              </a:ext>
            </a:extLst>
          </p:cNvPr>
          <p:cNvSpPr txBox="1"/>
          <p:nvPr/>
        </p:nvSpPr>
        <p:spPr>
          <a:xfrm>
            <a:off x="591879" y="1260406"/>
            <a:ext cx="7960242" cy="707886"/>
          </a:xfrm>
          <a:prstGeom prst="rect">
            <a:avLst/>
          </a:prstGeom>
          <a:noFill/>
        </p:spPr>
        <p:txBody>
          <a:bodyPr wrap="square" rtlCol="0">
            <a:spAutoFit/>
          </a:bodyPr>
          <a:lstStyle/>
          <a:p>
            <a:r>
              <a:rPr lang="vi-VN" sz="2000" dirty="0">
                <a:latin typeface="Nunito"/>
                <a:ea typeface="Nunito"/>
                <a:cs typeface="Nunito"/>
                <a:sym typeface="Nunito"/>
              </a:rPr>
              <a:t>Định dạng chung của thông số kỹ thuật bao gồm phân chia thành các điều khoản và điều khoản phụ để tương thích với ISO</a:t>
            </a:r>
          </a:p>
        </p:txBody>
      </p:sp>
      <p:sp>
        <p:nvSpPr>
          <p:cNvPr id="10" name="Google Shape;744;p51">
            <a:extLst>
              <a:ext uri="{FF2B5EF4-FFF2-40B4-BE49-F238E27FC236}">
                <a16:creationId xmlns:a16="http://schemas.microsoft.com/office/drawing/2014/main" id="{7873D23B-A835-4BB8-AC61-6690F7D3921B}"/>
              </a:ext>
            </a:extLst>
          </p:cNvPr>
          <p:cNvSpPr/>
          <p:nvPr/>
        </p:nvSpPr>
        <p:spPr>
          <a:xfrm>
            <a:off x="661146" y="2099983"/>
            <a:ext cx="262420" cy="247715"/>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45BF5A2D-200D-46B9-8758-F38CB61D12FA}"/>
              </a:ext>
            </a:extLst>
          </p:cNvPr>
          <p:cNvSpPr txBox="1"/>
          <p:nvPr/>
        </p:nvSpPr>
        <p:spPr>
          <a:xfrm>
            <a:off x="992833" y="1987022"/>
            <a:ext cx="7960242" cy="1015663"/>
          </a:xfrm>
          <a:prstGeom prst="rect">
            <a:avLst/>
          </a:prstGeom>
          <a:noFill/>
        </p:spPr>
        <p:txBody>
          <a:bodyPr wrap="square" rtlCol="0">
            <a:spAutoFit/>
          </a:bodyPr>
          <a:lstStyle/>
          <a:p>
            <a:r>
              <a:rPr lang="en-US" sz="2000" dirty="0" err="1">
                <a:latin typeface="Nunito"/>
                <a:ea typeface="Nunito"/>
                <a:cs typeface="Nunito"/>
                <a:sym typeface="Nunito"/>
              </a:rPr>
              <a:t>Thứ</a:t>
            </a:r>
            <a:r>
              <a:rPr lang="en-US" sz="2000" dirty="0">
                <a:latin typeface="Nunito"/>
                <a:ea typeface="Nunito"/>
                <a:cs typeface="Nunito"/>
                <a:sym typeface="Nunito"/>
              </a:rPr>
              <a:t> </a:t>
            </a:r>
            <a:r>
              <a:rPr lang="en-US" sz="2000" dirty="0" err="1">
                <a:latin typeface="Nunito"/>
                <a:ea typeface="Nunito"/>
                <a:cs typeface="Nunito"/>
                <a:sym typeface="Nunito"/>
              </a:rPr>
              <a:t>tự</a:t>
            </a:r>
            <a:r>
              <a:rPr lang="en-US" sz="2000" dirty="0">
                <a:latin typeface="Nunito"/>
                <a:ea typeface="Nunito"/>
                <a:cs typeface="Nunito"/>
                <a:sym typeface="Nunito"/>
              </a:rPr>
              <a:t> </a:t>
            </a:r>
            <a:r>
              <a:rPr lang="en-US" sz="2000" dirty="0" err="1">
                <a:latin typeface="Nunito"/>
                <a:ea typeface="Nunito"/>
                <a:cs typeface="Nunito"/>
                <a:sym typeface="Nunito"/>
              </a:rPr>
              <a:t>chung</a:t>
            </a:r>
            <a:r>
              <a:rPr lang="en-US" sz="2000" dirty="0">
                <a:latin typeface="Nunito"/>
                <a:ea typeface="Nunito"/>
                <a:cs typeface="Nunito"/>
                <a:sym typeface="Nunito"/>
              </a:rPr>
              <a:t>: </a:t>
            </a:r>
            <a:r>
              <a:rPr lang="en-US" sz="2000" dirty="0" err="1">
                <a:latin typeface="Nunito"/>
                <a:ea typeface="Nunito"/>
                <a:cs typeface="Nunito"/>
                <a:sym typeface="Nunito"/>
              </a:rPr>
              <a:t>tài</a:t>
            </a:r>
            <a:r>
              <a:rPr lang="en-US" sz="2000" dirty="0">
                <a:latin typeface="Nunito"/>
                <a:ea typeface="Nunito"/>
                <a:cs typeface="Nunito"/>
                <a:sym typeface="Nunito"/>
              </a:rPr>
              <a:t> </a:t>
            </a:r>
            <a:r>
              <a:rPr lang="en-US" sz="2000" dirty="0" err="1">
                <a:latin typeface="Nunito"/>
                <a:ea typeface="Nunito"/>
                <a:cs typeface="Nunito"/>
                <a:sym typeface="Nunito"/>
              </a:rPr>
              <a:t>liệu</a:t>
            </a:r>
            <a:r>
              <a:rPr lang="en-US" sz="2000" dirty="0">
                <a:latin typeface="Nunito"/>
                <a:ea typeface="Nunito"/>
                <a:cs typeface="Nunito"/>
                <a:sym typeface="Nunito"/>
              </a:rPr>
              <a:t> </a:t>
            </a:r>
            <a:r>
              <a:rPr lang="en-US" sz="2000" dirty="0" err="1">
                <a:latin typeface="Nunito"/>
                <a:ea typeface="Nunito"/>
                <a:cs typeface="Nunito"/>
                <a:sym typeface="Nunito"/>
              </a:rPr>
              <a:t>nhập</a:t>
            </a:r>
            <a:r>
              <a:rPr lang="en-US" sz="2000" dirty="0">
                <a:latin typeface="Nunito"/>
                <a:ea typeface="Nunito"/>
                <a:cs typeface="Nunito"/>
                <a:sym typeface="Nunito"/>
              </a:rPr>
              <a:t> </a:t>
            </a:r>
            <a:r>
              <a:rPr lang="en-US" sz="2000" dirty="0" err="1">
                <a:latin typeface="Nunito"/>
                <a:ea typeface="Nunito"/>
                <a:cs typeface="Nunito"/>
                <a:sym typeface="Nunito"/>
              </a:rPr>
              <a:t>môn</a:t>
            </a:r>
            <a:r>
              <a:rPr lang="en-US" sz="2000" dirty="0">
                <a:latin typeface="Nunito"/>
                <a:ea typeface="Nunito"/>
                <a:cs typeface="Nunito"/>
                <a:sym typeface="Nunito"/>
              </a:rPr>
              <a:t> </a:t>
            </a:r>
            <a:r>
              <a:rPr lang="en-US" sz="2000" dirty="0" err="1">
                <a:latin typeface="Nunito"/>
                <a:ea typeface="Nunito"/>
                <a:cs typeface="Nunito"/>
                <a:sym typeface="Nunito"/>
              </a:rPr>
              <a:t>đầu</a:t>
            </a:r>
            <a:r>
              <a:rPr lang="en-US" sz="2000" dirty="0">
                <a:latin typeface="Nunito"/>
                <a:ea typeface="Nunito"/>
                <a:cs typeface="Nunito"/>
                <a:sym typeface="Nunito"/>
              </a:rPr>
              <a:t> </a:t>
            </a:r>
            <a:r>
              <a:rPr lang="en-US" sz="2000" dirty="0" err="1">
                <a:latin typeface="Nunito"/>
                <a:ea typeface="Nunito"/>
                <a:cs typeface="Nunito"/>
                <a:sym typeface="Nunito"/>
              </a:rPr>
              <a:t>tiên</a:t>
            </a:r>
            <a:r>
              <a:rPr lang="en-US" sz="2000" dirty="0">
                <a:latin typeface="Nunito"/>
                <a:ea typeface="Nunito"/>
                <a:cs typeface="Nunito"/>
                <a:sym typeface="Nunito"/>
              </a:rPr>
              <a:t>(</a:t>
            </a:r>
            <a:r>
              <a:rPr lang="en-US" sz="2000" dirty="0" err="1">
                <a:latin typeface="Nunito"/>
                <a:ea typeface="Nunito"/>
                <a:cs typeface="Nunito"/>
                <a:sym typeface="Nunito"/>
              </a:rPr>
              <a:t>khoản</a:t>
            </a:r>
            <a:r>
              <a:rPr lang="en-US" sz="2000" dirty="0">
                <a:latin typeface="Nunito"/>
                <a:ea typeface="Nunito"/>
                <a:cs typeface="Nunito"/>
                <a:sym typeface="Nunito"/>
              </a:rPr>
              <a:t> 1-6</a:t>
            </a:r>
            <a:r>
              <a:rPr lang="en-US" sz="2000">
                <a:latin typeface="Nunito"/>
                <a:ea typeface="Nunito"/>
                <a:cs typeface="Nunito"/>
                <a:sym typeface="Nunito"/>
              </a:rPr>
              <a:t>) </a:t>
            </a:r>
            <a:r>
              <a:rPr lang="en-US" sz="2000">
                <a:latin typeface="Nunito"/>
                <a:ea typeface="Nunito"/>
                <a:cs typeface="Nunito"/>
                <a:sym typeface="Wingdings" panose="05000000000000000000" pitchFamily="2" charset="2"/>
              </a:rPr>
              <a:t></a:t>
            </a:r>
            <a:r>
              <a:rPr lang="en-US" sz="2000">
                <a:latin typeface="Nunito"/>
                <a:ea typeface="Nunito"/>
                <a:cs typeface="Nunito"/>
                <a:sym typeface="Nunito"/>
              </a:rPr>
              <a:t> </a:t>
            </a:r>
            <a:r>
              <a:rPr lang="en-US" sz="2000" dirty="0" err="1">
                <a:latin typeface="Nunito"/>
                <a:ea typeface="Nunito"/>
                <a:cs typeface="Nunito"/>
                <a:sym typeface="Nunito"/>
              </a:rPr>
              <a:t>chủ</a:t>
            </a:r>
            <a:r>
              <a:rPr lang="en-US" sz="2000" dirty="0">
                <a:latin typeface="Nunito"/>
                <a:ea typeface="Nunito"/>
                <a:cs typeface="Nunito"/>
                <a:sym typeface="Nunito"/>
              </a:rPr>
              <a:t> </a:t>
            </a:r>
            <a:r>
              <a:rPr lang="en-US" sz="2000" dirty="0" err="1">
                <a:latin typeface="Nunito"/>
                <a:ea typeface="Nunito"/>
                <a:cs typeface="Nunito"/>
                <a:sym typeface="Nunito"/>
              </a:rPr>
              <a:t>đề</a:t>
            </a:r>
            <a:r>
              <a:rPr lang="en-US" sz="2000" dirty="0">
                <a:latin typeface="Nunito"/>
                <a:ea typeface="Nunito"/>
                <a:cs typeface="Nunito"/>
                <a:sym typeface="Nunito"/>
              </a:rPr>
              <a:t> </a:t>
            </a:r>
            <a:r>
              <a:rPr lang="en-US" sz="2000" dirty="0" err="1">
                <a:latin typeface="Nunito"/>
                <a:ea typeface="Nunito"/>
                <a:cs typeface="Nunito"/>
                <a:sym typeface="Nunito"/>
              </a:rPr>
              <a:t>cấu</a:t>
            </a:r>
            <a:r>
              <a:rPr lang="en-US" sz="2000" dirty="0">
                <a:latin typeface="Nunito"/>
                <a:ea typeface="Nunito"/>
                <a:cs typeface="Nunito"/>
                <a:sym typeface="Nunito"/>
              </a:rPr>
              <a:t> </a:t>
            </a:r>
            <a:r>
              <a:rPr lang="en-US" sz="2000" dirty="0" err="1">
                <a:latin typeface="Nunito"/>
                <a:ea typeface="Nunito"/>
                <a:cs typeface="Nunito"/>
                <a:sym typeface="Nunito"/>
              </a:rPr>
              <a:t>trúc</a:t>
            </a:r>
            <a:r>
              <a:rPr lang="en-US" sz="2000" dirty="0">
                <a:latin typeface="Nunito"/>
                <a:ea typeface="Nunito"/>
                <a:cs typeface="Nunito"/>
                <a:sym typeface="Nunito"/>
              </a:rPr>
              <a:t> (</a:t>
            </a:r>
            <a:r>
              <a:rPr lang="en-US" sz="2000" dirty="0" err="1">
                <a:latin typeface="Nunito"/>
                <a:ea typeface="Nunito"/>
                <a:cs typeface="Nunito"/>
                <a:sym typeface="Nunito"/>
              </a:rPr>
              <a:t>Khoản</a:t>
            </a:r>
            <a:r>
              <a:rPr lang="en-US" sz="2000" dirty="0">
                <a:latin typeface="Nunito"/>
                <a:ea typeface="Nunito"/>
                <a:cs typeface="Nunito"/>
                <a:sym typeface="Nunito"/>
              </a:rPr>
              <a:t> 7-12</a:t>
            </a:r>
            <a:r>
              <a:rPr lang="en-US" sz="2000">
                <a:latin typeface="Nunito"/>
                <a:ea typeface="Nunito"/>
                <a:cs typeface="Nunito"/>
                <a:sym typeface="Nunito"/>
              </a:rPr>
              <a:t>) </a:t>
            </a:r>
            <a:r>
              <a:rPr lang="en-US" sz="2000">
                <a:latin typeface="Nunito"/>
                <a:ea typeface="Nunito"/>
                <a:cs typeface="Nunito"/>
                <a:sym typeface="Wingdings" panose="05000000000000000000" pitchFamily="2" charset="2"/>
              </a:rPr>
              <a:t></a:t>
            </a:r>
            <a:r>
              <a:rPr lang="en-US" sz="2000">
                <a:latin typeface="Nunito"/>
                <a:ea typeface="Nunito"/>
                <a:cs typeface="Nunito"/>
                <a:sym typeface="Nunito"/>
              </a:rPr>
              <a:t> </a:t>
            </a:r>
            <a:r>
              <a:rPr lang="en-US" sz="2000" dirty="0" err="1">
                <a:latin typeface="Nunito"/>
                <a:ea typeface="Nunito"/>
                <a:cs typeface="Nunito"/>
                <a:sym typeface="Nunito"/>
              </a:rPr>
              <a:t>hành</a:t>
            </a:r>
            <a:r>
              <a:rPr lang="en-US" sz="2000" dirty="0">
                <a:latin typeface="Nunito"/>
                <a:ea typeface="Nunito"/>
                <a:cs typeface="Nunito"/>
                <a:sym typeface="Nunito"/>
              </a:rPr>
              <a:t> vi (</a:t>
            </a:r>
            <a:r>
              <a:rPr lang="en-US" sz="2000" dirty="0" err="1">
                <a:latin typeface="Nunito"/>
                <a:ea typeface="Nunito"/>
                <a:cs typeface="Nunito"/>
                <a:sym typeface="Nunito"/>
              </a:rPr>
              <a:t>Khoản</a:t>
            </a:r>
            <a:r>
              <a:rPr lang="en-US" sz="2000" dirty="0">
                <a:latin typeface="Nunito"/>
                <a:ea typeface="Nunito"/>
                <a:cs typeface="Nunito"/>
                <a:sym typeface="Nunito"/>
              </a:rPr>
              <a:t> 13-17</a:t>
            </a:r>
            <a:r>
              <a:rPr lang="en-US" sz="2000">
                <a:latin typeface="Nunito"/>
                <a:ea typeface="Nunito"/>
                <a:cs typeface="Nunito"/>
                <a:sym typeface="Nunito"/>
              </a:rPr>
              <a:t>) </a:t>
            </a:r>
            <a:r>
              <a:rPr lang="en-US" sz="2000">
                <a:latin typeface="Nunito"/>
                <a:ea typeface="Nunito"/>
                <a:cs typeface="Nunito"/>
                <a:sym typeface="Wingdings" panose="05000000000000000000" pitchFamily="2" charset="2"/>
              </a:rPr>
              <a:t></a:t>
            </a:r>
            <a:r>
              <a:rPr lang="en-US" sz="2000">
                <a:latin typeface="Nunito"/>
                <a:ea typeface="Nunito"/>
                <a:cs typeface="Nunito"/>
                <a:sym typeface="Nunito"/>
              </a:rPr>
              <a:t> </a:t>
            </a: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số</a:t>
            </a:r>
            <a:r>
              <a:rPr lang="en-US" sz="2000" dirty="0">
                <a:latin typeface="Nunito"/>
                <a:ea typeface="Nunito"/>
                <a:cs typeface="Nunito"/>
                <a:sym typeface="Nunito"/>
              </a:rPr>
              <a:t> </a:t>
            </a:r>
            <a:r>
              <a:rPr lang="en-US" sz="2000" dirty="0" err="1">
                <a:latin typeface="Nunito"/>
                <a:ea typeface="Nunito"/>
                <a:cs typeface="Nunito"/>
                <a:sym typeface="Nunito"/>
              </a:rPr>
              <a:t>Mô</a:t>
            </a:r>
            <a:r>
              <a:rPr lang="en-US" sz="2000" dirty="0">
                <a:latin typeface="Nunito"/>
                <a:ea typeface="Nunito"/>
                <a:cs typeface="Nunito"/>
                <a:sym typeface="Nunito"/>
              </a:rPr>
              <a:t> </a:t>
            </a:r>
            <a:r>
              <a:rPr lang="en-US" sz="2000" dirty="0" err="1">
                <a:latin typeface="Nunito"/>
                <a:ea typeface="Nunito"/>
                <a:cs typeface="Nunito"/>
                <a:sym typeface="Nunito"/>
              </a:rPr>
              <a:t>hình</a:t>
            </a:r>
            <a:r>
              <a:rPr lang="en-US" sz="2000" dirty="0">
                <a:latin typeface="Nunito"/>
                <a:ea typeface="Nunito"/>
                <a:cs typeface="Nunito"/>
                <a:sym typeface="Nunito"/>
              </a:rPr>
              <a:t> </a:t>
            </a:r>
            <a:r>
              <a:rPr lang="en-US" sz="2000" dirty="0" err="1">
                <a:latin typeface="Nunito"/>
                <a:ea typeface="Nunito"/>
                <a:cs typeface="Nunito"/>
                <a:sym typeface="Nunito"/>
              </a:rPr>
              <a:t>bổ</a:t>
            </a:r>
            <a:r>
              <a:rPr lang="en-US" sz="2000" dirty="0">
                <a:latin typeface="Nunito"/>
                <a:ea typeface="Nunito"/>
                <a:cs typeface="Nunito"/>
                <a:sym typeface="Nunito"/>
              </a:rPr>
              <a:t> sung (</a:t>
            </a:r>
            <a:r>
              <a:rPr lang="en-US" sz="2000" dirty="0" err="1">
                <a:latin typeface="Nunito"/>
                <a:ea typeface="Nunito"/>
                <a:cs typeface="Nunito"/>
                <a:sym typeface="Nunito"/>
              </a:rPr>
              <a:t>Khoản</a:t>
            </a:r>
            <a:r>
              <a:rPr lang="en-US" sz="2000" dirty="0">
                <a:latin typeface="Nunito"/>
                <a:ea typeface="Nunito"/>
                <a:cs typeface="Nunito"/>
                <a:sym typeface="Nunito"/>
              </a:rPr>
              <a:t> 18-22).</a:t>
            </a:r>
            <a:endParaRPr lang="en-US" sz="2000" dirty="0"/>
          </a:p>
        </p:txBody>
      </p:sp>
      <p:sp>
        <p:nvSpPr>
          <p:cNvPr id="6" name="TextBox 5">
            <a:extLst>
              <a:ext uri="{FF2B5EF4-FFF2-40B4-BE49-F238E27FC236}">
                <a16:creationId xmlns:a16="http://schemas.microsoft.com/office/drawing/2014/main" id="{D6A69B47-DC67-4B38-9B57-85FE6B9D1704}"/>
              </a:ext>
            </a:extLst>
          </p:cNvPr>
          <p:cNvSpPr txBox="1"/>
          <p:nvPr/>
        </p:nvSpPr>
        <p:spPr>
          <a:xfrm>
            <a:off x="1495647" y="2987683"/>
            <a:ext cx="6908718" cy="1323439"/>
          </a:xfrm>
          <a:prstGeom prst="rect">
            <a:avLst/>
          </a:prstGeom>
          <a:noFill/>
        </p:spPr>
        <p:txBody>
          <a:bodyPr wrap="square" rtlCol="0">
            <a:spAutoFit/>
          </a:bodyPr>
          <a:lstStyle/>
          <a:p>
            <a:r>
              <a:rPr lang="en-US" sz="2000" dirty="0">
                <a:solidFill>
                  <a:schemeClr val="tx2">
                    <a:lumMod val="10000"/>
                  </a:schemeClr>
                </a:solidFill>
                <a:latin typeface="Nunito"/>
                <a:ea typeface="Nunito"/>
                <a:cs typeface="Nunito"/>
                <a:sym typeface="Nunito"/>
              </a:rPr>
              <a:t>Đ</a:t>
            </a:r>
            <a:r>
              <a:rPr lang="vi-VN" sz="2000" dirty="0">
                <a:solidFill>
                  <a:schemeClr val="tx2">
                    <a:lumMod val="10000"/>
                  </a:schemeClr>
                </a:solidFill>
                <a:latin typeface="Nunito"/>
                <a:ea typeface="Nunito"/>
                <a:cs typeface="Nunito"/>
                <a:sym typeface="Nunito"/>
              </a:rPr>
              <a:t>ể giảm các tham chiếu chuyển tiếp càng nhiều càng tốt, thứ tự của các chủ đề không phải lúc nào cũng có vẻ hợp lý. Đôi khi, các chủ đề nâng cao, chẳng hạn như Templates, xuất hiện sớm để giảm thiểu các tham chiếu này.</a:t>
            </a:r>
          </a:p>
        </p:txBody>
      </p:sp>
      <p:sp>
        <p:nvSpPr>
          <p:cNvPr id="14" name="Google Shape;759;p51">
            <a:extLst>
              <a:ext uri="{FF2B5EF4-FFF2-40B4-BE49-F238E27FC236}">
                <a16:creationId xmlns:a16="http://schemas.microsoft.com/office/drawing/2014/main" id="{CF5B8832-0C01-453F-8A2B-82D57CC21E4D}"/>
              </a:ext>
            </a:extLst>
          </p:cNvPr>
          <p:cNvSpPr/>
          <p:nvPr/>
        </p:nvSpPr>
        <p:spPr>
          <a:xfrm>
            <a:off x="1087354" y="3021415"/>
            <a:ext cx="415632" cy="346920"/>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TextBox 10"/>
          <p:cNvSpPr txBox="1"/>
          <p:nvPr/>
        </p:nvSpPr>
        <p:spPr>
          <a:xfrm>
            <a:off x="715314" y="4373281"/>
            <a:ext cx="7275843" cy="307777"/>
          </a:xfrm>
          <a:prstGeom prst="rect">
            <a:avLst/>
          </a:prstGeom>
          <a:noFill/>
        </p:spPr>
        <p:txBody>
          <a:bodyPr wrap="square" rtlCol="0">
            <a:spAutoFit/>
          </a:bodyPr>
          <a:lstStyle/>
          <a:p>
            <a:r>
              <a:rPr lang="en-US" i="1">
                <a:solidFill>
                  <a:srgbClr val="FF0000"/>
                </a:solidFill>
                <a:latin typeface="Nunito" panose="020B0604020202020204" charset="0"/>
                <a:ea typeface="Nunito"/>
                <a:cs typeface="Nunito"/>
                <a:sym typeface="Nunito"/>
              </a:rPr>
              <a:t>ISO (</a:t>
            </a:r>
            <a:r>
              <a:rPr lang="en-US" i="1">
                <a:solidFill>
                  <a:srgbClr val="FF0000"/>
                </a:solidFill>
                <a:latin typeface="Nunito" panose="020B0604020202020204" charset="0"/>
              </a:rPr>
              <a:t>International Organization for Standardization)</a:t>
            </a:r>
            <a:r>
              <a:rPr lang="en-US" i="1">
                <a:solidFill>
                  <a:srgbClr val="FF0000"/>
                </a:solidFill>
                <a:latin typeface="Nunito" panose="020B0604020202020204" charset="0"/>
                <a:ea typeface="Nunito"/>
                <a:cs typeface="Nunito"/>
                <a:sym typeface="Nunito"/>
              </a:rPr>
              <a:t> </a:t>
            </a:r>
            <a:endParaRPr lang="en-US" i="1">
              <a:solidFill>
                <a:srgbClr val="FF0000"/>
              </a:solidFill>
              <a:latin typeface="Nunito" panose="020B0604020202020204" charset="0"/>
            </a:endParaRPr>
          </a:p>
        </p:txBody>
      </p:sp>
    </p:spTree>
    <p:extLst>
      <p:ext uri="{BB962C8B-B14F-4D97-AF65-F5344CB8AC3E}">
        <p14:creationId xmlns:p14="http://schemas.microsoft.com/office/powerpoint/2010/main" val="580884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5" grpId="0"/>
      <p:bldP spid="6" grpId="0"/>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d46f07f788_0_248"/>
          <p:cNvSpPr txBox="1">
            <a:spLocks noGrp="1"/>
          </p:cNvSpPr>
          <p:nvPr>
            <p:ph type="title"/>
          </p:nvPr>
        </p:nvSpPr>
        <p:spPr>
          <a:xfrm>
            <a:off x="874425" y="590365"/>
            <a:ext cx="73569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Bố</a:t>
            </a:r>
            <a:r>
              <a:rPr lang="en-US" sz="3000" dirty="0">
                <a:latin typeface="Nunito"/>
                <a:ea typeface="Nunito"/>
                <a:cs typeface="Nunito"/>
                <a:sym typeface="Nunito"/>
              </a:rPr>
              <a:t> </a:t>
            </a:r>
            <a:r>
              <a:rPr lang="en-US" sz="3000" dirty="0" err="1">
                <a:latin typeface="Nunito"/>
                <a:ea typeface="Nunito"/>
                <a:cs typeface="Nunito"/>
                <a:sym typeface="Nunito"/>
              </a:rPr>
              <a:t>cục</a:t>
            </a:r>
            <a:r>
              <a:rPr lang="en-US" sz="3000" dirty="0">
                <a:latin typeface="Nunito"/>
                <a:ea typeface="Nunito"/>
                <a:cs typeface="Nunito"/>
                <a:sym typeface="Nunito"/>
              </a:rPr>
              <a:t> </a:t>
            </a:r>
            <a:r>
              <a:rPr lang="en-US" sz="3000" dirty="0" err="1">
                <a:latin typeface="Nunito"/>
                <a:ea typeface="Nunito"/>
                <a:cs typeface="Nunito"/>
                <a:sym typeface="Nunito"/>
              </a:rPr>
              <a:t>tài</a:t>
            </a:r>
            <a:r>
              <a:rPr lang="en-US" sz="3000" dirty="0">
                <a:latin typeface="Nunito"/>
                <a:ea typeface="Nunito"/>
                <a:cs typeface="Nunito"/>
                <a:sym typeface="Nunito"/>
              </a:rPr>
              <a:t> </a:t>
            </a:r>
            <a:r>
              <a:rPr lang="en-US" sz="3000" dirty="0" err="1">
                <a:latin typeface="Nunito"/>
                <a:ea typeface="Nunito"/>
                <a:cs typeface="Nunito"/>
                <a:sym typeface="Nunito"/>
              </a:rPr>
              <a:t>liệu</a:t>
            </a:r>
            <a:endParaRPr sz="3000" dirty="0">
              <a:latin typeface="Nunito"/>
              <a:ea typeface="Nunito"/>
              <a:cs typeface="Nunito"/>
              <a:sym typeface="Nunito"/>
            </a:endParaRPr>
          </a:p>
        </p:txBody>
      </p:sp>
      <p:sp>
        <p:nvSpPr>
          <p:cNvPr id="492" name="Google Shape;492;gd46f07f788_0_248"/>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41</a:t>
            </a:fld>
            <a:endParaRPr/>
          </a:p>
        </p:txBody>
      </p:sp>
      <p:sp>
        <p:nvSpPr>
          <p:cNvPr id="493" name="Google Shape;493;gd46f07f788_0_248"/>
          <p:cNvSpPr/>
          <p:nvPr/>
        </p:nvSpPr>
        <p:spPr>
          <a:xfrm rot="942510">
            <a:off x="7829032" y="3752426"/>
            <a:ext cx="903684" cy="98662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gd46f07f788_0_248"/>
          <p:cNvSpPr txBox="1"/>
          <p:nvPr/>
        </p:nvSpPr>
        <p:spPr>
          <a:xfrm>
            <a:off x="626131" y="3681488"/>
            <a:ext cx="8052594" cy="1046410"/>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1200"/>
              </a:spcBef>
              <a:spcAft>
                <a:spcPts val="0"/>
              </a:spcAft>
              <a:buNone/>
            </a:pPr>
            <a:r>
              <a:rPr lang="en-US" sz="2000" i="1" dirty="0" err="1">
                <a:solidFill>
                  <a:srgbClr val="0070C0"/>
                </a:solidFill>
                <a:latin typeface="Nunito"/>
                <a:ea typeface="Nunito"/>
                <a:cs typeface="Nunito"/>
                <a:sym typeface="Nunito"/>
              </a:rPr>
              <a:t>Bảng</a:t>
            </a:r>
            <a:r>
              <a:rPr lang="en-US" sz="2000" i="1" dirty="0">
                <a:solidFill>
                  <a:srgbClr val="0070C0"/>
                </a:solidFill>
                <a:latin typeface="Nunito"/>
                <a:ea typeface="Nunito"/>
                <a:cs typeface="Nunito"/>
                <a:sym typeface="Nunito"/>
              </a:rPr>
              <a:t> 4.1 </a:t>
            </a:r>
            <a:r>
              <a:rPr lang="en-US" sz="2000" i="1" dirty="0" err="1">
                <a:solidFill>
                  <a:srgbClr val="0070C0"/>
                </a:solidFill>
                <a:latin typeface="Nunito"/>
                <a:ea typeface="Nunito"/>
                <a:cs typeface="Nunito"/>
                <a:sym typeface="Nunito"/>
              </a:rPr>
              <a:t>Các</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điều</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khoản</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đặc</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điểm</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kỹ</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thuật</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của</a:t>
            </a:r>
            <a:r>
              <a:rPr lang="en-US" sz="2000" i="1" dirty="0">
                <a:solidFill>
                  <a:srgbClr val="0070C0"/>
                </a:solidFill>
                <a:latin typeface="Nunito"/>
                <a:ea typeface="Nunito"/>
                <a:cs typeface="Nunito"/>
                <a:sym typeface="Nunito"/>
              </a:rPr>
              <a:t> UML 2.5, </a:t>
            </a:r>
            <a:r>
              <a:rPr lang="en-US" sz="2000" i="1" dirty="0" err="1">
                <a:solidFill>
                  <a:srgbClr val="0070C0"/>
                </a:solidFill>
                <a:latin typeface="Nunito"/>
                <a:ea typeface="Nunito"/>
                <a:cs typeface="Nunito"/>
                <a:sym typeface="Nunito"/>
              </a:rPr>
              <a:t>Nội</a:t>
            </a:r>
            <a:r>
              <a:rPr lang="en-US" sz="2000" i="1" dirty="0">
                <a:solidFill>
                  <a:srgbClr val="0070C0"/>
                </a:solidFill>
                <a:latin typeface="Nunito"/>
                <a:ea typeface="Nunito"/>
                <a:cs typeface="Nunito"/>
                <a:sym typeface="Nunito"/>
              </a:rPr>
              <a:t> dung </a:t>
            </a:r>
            <a:r>
              <a:rPr lang="en-US" sz="2000" i="1" dirty="0" err="1">
                <a:solidFill>
                  <a:srgbClr val="0070C0"/>
                </a:solidFill>
                <a:latin typeface="Nunito"/>
                <a:ea typeface="Nunito"/>
                <a:cs typeface="Nunito"/>
                <a:sym typeface="Nunito"/>
              </a:rPr>
              <a:t>của</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chúng</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và</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Sơ</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đồ</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liên</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quan</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đến</a:t>
            </a:r>
            <a:r>
              <a:rPr lang="en-US" sz="2000" i="1" dirty="0">
                <a:solidFill>
                  <a:srgbClr val="0070C0"/>
                </a:solidFill>
                <a:latin typeface="Nunito"/>
                <a:ea typeface="Nunito"/>
                <a:cs typeface="Nunito"/>
                <a:sym typeface="Nunito"/>
              </a:rPr>
              <a:t> OCUP 2 </a:t>
            </a:r>
            <a:r>
              <a:rPr lang="en-US" sz="2000" i="1" dirty="0" err="1">
                <a:solidFill>
                  <a:srgbClr val="0070C0"/>
                </a:solidFill>
                <a:latin typeface="Nunito"/>
                <a:ea typeface="Nunito"/>
                <a:cs typeface="Nunito"/>
                <a:sym typeface="Nunito"/>
              </a:rPr>
              <a:t>Kỳ</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thi</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nền</a:t>
            </a:r>
            <a:r>
              <a:rPr lang="en-US" sz="2000" i="1" dirty="0">
                <a:solidFill>
                  <a:srgbClr val="0070C0"/>
                </a:solidFill>
                <a:latin typeface="Nunito"/>
                <a:ea typeface="Nunito"/>
                <a:cs typeface="Nunito"/>
                <a:sym typeface="Nunito"/>
              </a:rPr>
              <a:t> </a:t>
            </a:r>
            <a:r>
              <a:rPr lang="en-US" sz="2000" i="1" dirty="0" err="1">
                <a:solidFill>
                  <a:srgbClr val="0070C0"/>
                </a:solidFill>
                <a:latin typeface="Nunito"/>
                <a:ea typeface="Nunito"/>
                <a:cs typeface="Nunito"/>
                <a:sym typeface="Nunito"/>
              </a:rPr>
              <a:t>tảng</a:t>
            </a:r>
            <a:endParaRPr sz="2000" dirty="0">
              <a:solidFill>
                <a:srgbClr val="0070C0"/>
              </a:solidFill>
              <a:latin typeface="Nunito"/>
              <a:ea typeface="Nunito"/>
              <a:cs typeface="Nunito"/>
              <a:sym typeface="Nunito"/>
            </a:endParaRPr>
          </a:p>
        </p:txBody>
      </p:sp>
      <p:sp>
        <p:nvSpPr>
          <p:cNvPr id="7" name="Google Shape;486;gd46f07f788_0_233"/>
          <p:cNvSpPr txBox="1"/>
          <p:nvPr/>
        </p:nvSpPr>
        <p:spPr>
          <a:xfrm>
            <a:off x="945116" y="986665"/>
            <a:ext cx="7059558" cy="1107965"/>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1200"/>
              </a:spcAft>
              <a:buNone/>
            </a:pPr>
            <a:r>
              <a:rPr lang="en-US" sz="2000" dirty="0" err="1">
                <a:latin typeface="Nunito"/>
                <a:ea typeface="Nunito"/>
                <a:cs typeface="Nunito"/>
                <a:sym typeface="Nunito"/>
              </a:rPr>
              <a:t>Đối</a:t>
            </a:r>
            <a:r>
              <a:rPr lang="en-US" sz="2000" dirty="0">
                <a:latin typeface="Nunito"/>
                <a:ea typeface="Nunito"/>
                <a:cs typeface="Nunito"/>
                <a:sym typeface="Nunito"/>
              </a:rPr>
              <a:t> </a:t>
            </a:r>
            <a:r>
              <a:rPr lang="en-US" sz="2000" dirty="0" err="1">
                <a:latin typeface="Nunito"/>
                <a:ea typeface="Nunito"/>
                <a:cs typeface="Nunito"/>
                <a:sym typeface="Nunito"/>
              </a:rPr>
              <a:t>với</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mệnh</a:t>
            </a:r>
            <a:r>
              <a:rPr lang="en-US" sz="2000" dirty="0">
                <a:latin typeface="Nunito"/>
                <a:ea typeface="Nunito"/>
                <a:cs typeface="Nunito"/>
                <a:sym typeface="Nunito"/>
              </a:rPr>
              <a:t> </a:t>
            </a:r>
            <a:r>
              <a:rPr lang="en-US" sz="2000" dirty="0" err="1">
                <a:latin typeface="Nunito"/>
                <a:ea typeface="Nunito"/>
                <a:cs typeface="Nunito"/>
                <a:sym typeface="Nunito"/>
              </a:rPr>
              <a:t>đề</a:t>
            </a:r>
            <a:r>
              <a:rPr lang="en-US" sz="2000" dirty="0">
                <a:latin typeface="Nunito"/>
                <a:ea typeface="Nunito"/>
                <a:cs typeface="Nunito"/>
                <a:sym typeface="Nunito"/>
              </a:rPr>
              <a:t> UML 2.5 </a:t>
            </a:r>
            <a:r>
              <a:rPr lang="en-US" sz="2000" dirty="0" err="1">
                <a:latin typeface="Nunito"/>
                <a:ea typeface="Nunito"/>
                <a:cs typeface="Nunito"/>
                <a:sym typeface="Nunito"/>
              </a:rPr>
              <a:t>và</a:t>
            </a:r>
            <a:r>
              <a:rPr lang="en-US" sz="2000" dirty="0">
                <a:latin typeface="Nunito"/>
                <a:ea typeface="Nunito"/>
                <a:cs typeface="Nunito"/>
                <a:sym typeface="Nunito"/>
              </a:rPr>
              <a:t> </a:t>
            </a:r>
            <a:r>
              <a:rPr lang="en-US" sz="2000" dirty="0" err="1">
                <a:latin typeface="Nunito"/>
                <a:ea typeface="Nunito"/>
                <a:cs typeface="Nunito"/>
                <a:sym typeface="Nunito"/>
              </a:rPr>
              <a:t>mức</a:t>
            </a:r>
            <a:r>
              <a:rPr lang="en-US" sz="2000" dirty="0">
                <a:latin typeface="Nunito"/>
                <a:ea typeface="Nunito"/>
                <a:cs typeface="Nunito"/>
                <a:sym typeface="Nunito"/>
              </a:rPr>
              <a:t> </a:t>
            </a:r>
            <a:r>
              <a:rPr lang="en-US" sz="2000" dirty="0" err="1">
                <a:latin typeface="Nunito"/>
                <a:ea typeface="Nunito"/>
                <a:cs typeface="Nunito"/>
                <a:sym typeface="Nunito"/>
              </a:rPr>
              <a:t>độ</a:t>
            </a:r>
            <a:r>
              <a:rPr lang="en-US" sz="2000" dirty="0">
                <a:latin typeface="Nunito"/>
                <a:ea typeface="Nunito"/>
                <a:cs typeface="Nunito"/>
                <a:sym typeface="Nunito"/>
              </a:rPr>
              <a:t> </a:t>
            </a:r>
            <a:r>
              <a:rPr lang="en-US" sz="2000" dirty="0" err="1">
                <a:latin typeface="Nunito"/>
                <a:ea typeface="Nunito"/>
                <a:cs typeface="Nunito"/>
                <a:sym typeface="Nunito"/>
              </a:rPr>
              <a:t>liên</a:t>
            </a:r>
            <a:r>
              <a:rPr lang="en-US" sz="2000" dirty="0">
                <a:latin typeface="Nunito"/>
                <a:ea typeface="Nunito"/>
                <a:cs typeface="Nunito"/>
                <a:sym typeface="Nunito"/>
              </a:rPr>
              <a:t> </a:t>
            </a:r>
            <a:r>
              <a:rPr lang="en-US" sz="2000" dirty="0" err="1">
                <a:latin typeface="Nunito"/>
                <a:ea typeface="Nunito"/>
                <a:cs typeface="Nunito"/>
                <a:sym typeface="Nunito"/>
              </a:rPr>
              <a:t>quan</a:t>
            </a:r>
            <a:r>
              <a:rPr lang="en-US" sz="2000" dirty="0">
                <a:latin typeface="Nunito"/>
                <a:ea typeface="Nunito"/>
                <a:cs typeface="Nunito"/>
                <a:sym typeface="Nunito"/>
              </a:rPr>
              <a:t> </a:t>
            </a:r>
            <a:r>
              <a:rPr lang="en-US" sz="2000" dirty="0" err="1">
                <a:latin typeface="Nunito"/>
                <a:ea typeface="Nunito"/>
                <a:cs typeface="Nunito"/>
                <a:sym typeface="Nunito"/>
              </a:rPr>
              <a:t>của</a:t>
            </a:r>
            <a:r>
              <a:rPr lang="en-US" sz="2000" dirty="0">
                <a:latin typeface="Nunito"/>
                <a:ea typeface="Nunito"/>
                <a:cs typeface="Nunito"/>
                <a:sym typeface="Nunito"/>
              </a:rPr>
              <a:t> </a:t>
            </a:r>
            <a:r>
              <a:rPr lang="en-US" sz="2000" dirty="0" err="1">
                <a:latin typeface="Nunito"/>
                <a:ea typeface="Nunito"/>
                <a:cs typeface="Nunito"/>
                <a:sym typeface="Nunito"/>
              </a:rPr>
              <a:t>chúng</a:t>
            </a:r>
            <a:r>
              <a:rPr lang="en-US" sz="2000" dirty="0">
                <a:latin typeface="Nunito"/>
                <a:ea typeface="Nunito"/>
                <a:cs typeface="Nunito"/>
                <a:sym typeface="Nunito"/>
              </a:rPr>
              <a:t> </a:t>
            </a:r>
            <a:r>
              <a:rPr lang="en-US" sz="2000" dirty="0" err="1">
                <a:latin typeface="Nunito"/>
                <a:ea typeface="Nunito"/>
                <a:cs typeface="Nunito"/>
                <a:sym typeface="Nunito"/>
              </a:rPr>
              <a:t>với</a:t>
            </a:r>
            <a:r>
              <a:rPr lang="en-US" sz="2000" dirty="0">
                <a:latin typeface="Nunito"/>
                <a:ea typeface="Nunito"/>
                <a:cs typeface="Nunito"/>
                <a:sym typeface="Nunito"/>
              </a:rPr>
              <a:t> </a:t>
            </a:r>
            <a:r>
              <a:rPr lang="en-US" sz="2000" dirty="0" err="1">
                <a:latin typeface="Nunito"/>
                <a:ea typeface="Nunito"/>
                <a:cs typeface="Nunito"/>
                <a:sym typeface="Nunito"/>
              </a:rPr>
              <a:t>kỳ</a:t>
            </a:r>
            <a:r>
              <a:rPr lang="en-US" sz="2000" dirty="0">
                <a:latin typeface="Nunito"/>
                <a:ea typeface="Nunito"/>
                <a:cs typeface="Nunito"/>
                <a:sym typeface="Nunito"/>
              </a:rPr>
              <a:t> </a:t>
            </a:r>
            <a:r>
              <a:rPr lang="en-US" sz="2000" dirty="0" err="1">
                <a:latin typeface="Nunito"/>
                <a:ea typeface="Nunito"/>
                <a:cs typeface="Nunito"/>
                <a:sym typeface="Nunito"/>
              </a:rPr>
              <a:t>thi</a:t>
            </a:r>
            <a:r>
              <a:rPr lang="en-US" sz="2000" dirty="0">
                <a:latin typeface="Nunito"/>
                <a:ea typeface="Nunito"/>
                <a:cs typeface="Nunito"/>
                <a:sym typeface="Nunito"/>
              </a:rPr>
              <a:t> OCUP Foundation, </a:t>
            </a:r>
            <a:r>
              <a:rPr lang="en-US" sz="2000" i="1" u="sng" dirty="0" err="1">
                <a:solidFill>
                  <a:srgbClr val="0000FF"/>
                </a:solidFill>
                <a:latin typeface="Nunito"/>
                <a:ea typeface="Nunito"/>
                <a:cs typeface="Nunito"/>
                <a:sym typeface="Nunito"/>
              </a:rPr>
              <a:t>xem</a:t>
            </a:r>
            <a:r>
              <a:rPr lang="en-US" sz="2000" i="1" u="sng" dirty="0">
                <a:solidFill>
                  <a:srgbClr val="0000FF"/>
                </a:solidFill>
                <a:latin typeface="Nunito"/>
                <a:ea typeface="Nunito"/>
                <a:cs typeface="Nunito"/>
                <a:sym typeface="Nunito"/>
              </a:rPr>
              <a:t> </a:t>
            </a:r>
            <a:r>
              <a:rPr lang="en-US" sz="2000" i="1" u="sng" dirty="0" err="1">
                <a:solidFill>
                  <a:srgbClr val="0000FF"/>
                </a:solidFill>
                <a:latin typeface="Nunito"/>
                <a:ea typeface="Nunito"/>
                <a:cs typeface="Nunito"/>
                <a:sym typeface="Nunito"/>
              </a:rPr>
              <a:t>bảng</a:t>
            </a:r>
            <a:r>
              <a:rPr lang="en-US" sz="2000" i="1" u="sng" dirty="0">
                <a:solidFill>
                  <a:srgbClr val="0000FF"/>
                </a:solidFill>
                <a:latin typeface="Nunito"/>
                <a:ea typeface="Nunito"/>
                <a:cs typeface="Nunito"/>
                <a:sym typeface="Nunito"/>
              </a:rPr>
              <a:t> 4.1 </a:t>
            </a:r>
            <a:r>
              <a:rPr lang="en-US" sz="2000" i="1" u="sng" dirty="0" err="1">
                <a:solidFill>
                  <a:srgbClr val="0000FF"/>
                </a:solidFill>
                <a:latin typeface="Nunito"/>
                <a:ea typeface="Nunito"/>
                <a:cs typeface="Nunito"/>
                <a:sym typeface="Nunito"/>
              </a:rPr>
              <a:t>sau</a:t>
            </a:r>
            <a:r>
              <a:rPr lang="en-US" sz="2000" i="1" u="sng" dirty="0">
                <a:solidFill>
                  <a:srgbClr val="0000FF"/>
                </a:solidFill>
                <a:latin typeface="Nunito"/>
                <a:ea typeface="Nunito"/>
                <a:cs typeface="Nunito"/>
                <a:sym typeface="Nunito"/>
              </a:rPr>
              <a:t>:</a:t>
            </a:r>
            <a:endParaRPr sz="2000" i="1" u="sng" dirty="0">
              <a:solidFill>
                <a:srgbClr val="0000FF"/>
              </a:solidFill>
              <a:latin typeface="Nunito"/>
              <a:ea typeface="Nunito"/>
              <a:cs typeface="Nunito"/>
              <a:sym typeface="Nunito"/>
            </a:endParaRPr>
          </a:p>
        </p:txBody>
      </p:sp>
      <p:sp>
        <p:nvSpPr>
          <p:cNvPr id="8" name="Google Shape;744;p51">
            <a:extLst>
              <a:ext uri="{FF2B5EF4-FFF2-40B4-BE49-F238E27FC236}">
                <a16:creationId xmlns:a16="http://schemas.microsoft.com/office/drawing/2014/main" id="{B8ECB30C-B39D-4B2D-A7A3-4C3BE2635E86}"/>
              </a:ext>
            </a:extLst>
          </p:cNvPr>
          <p:cNvSpPr/>
          <p:nvPr/>
        </p:nvSpPr>
        <p:spPr>
          <a:xfrm>
            <a:off x="682696" y="1351852"/>
            <a:ext cx="262420" cy="247715"/>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1814623" y="1898911"/>
            <a:ext cx="4408968" cy="205640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circle(in)">
                                      <p:cBhvr>
                                        <p:cTn id="7" dur="2000"/>
                                        <p:tgtEl>
                                          <p:spTgt spid="49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 grpId="0"/>
      <p:bldP spid="7" grpId="0"/>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d46f07f788_0_262"/>
          <p:cNvSpPr txBox="1">
            <a:spLocks noGrp="1"/>
          </p:cNvSpPr>
          <p:nvPr>
            <p:ph type="title"/>
          </p:nvPr>
        </p:nvSpPr>
        <p:spPr>
          <a:xfrm>
            <a:off x="785673" y="600499"/>
            <a:ext cx="73569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Bố</a:t>
            </a:r>
            <a:r>
              <a:rPr lang="en-US" sz="3000" dirty="0">
                <a:latin typeface="Nunito"/>
                <a:ea typeface="Nunito"/>
                <a:cs typeface="Nunito"/>
                <a:sym typeface="Nunito"/>
              </a:rPr>
              <a:t> </a:t>
            </a:r>
            <a:r>
              <a:rPr lang="en-US" sz="3000" dirty="0" err="1">
                <a:latin typeface="Nunito"/>
                <a:ea typeface="Nunito"/>
                <a:cs typeface="Nunito"/>
                <a:sym typeface="Nunito"/>
              </a:rPr>
              <a:t>cục</a:t>
            </a:r>
            <a:r>
              <a:rPr lang="en-US" sz="3000" dirty="0">
                <a:latin typeface="Nunito"/>
                <a:ea typeface="Nunito"/>
                <a:cs typeface="Nunito"/>
                <a:sym typeface="Nunito"/>
              </a:rPr>
              <a:t> </a:t>
            </a:r>
            <a:r>
              <a:rPr lang="en-US" sz="3000" dirty="0" err="1">
                <a:latin typeface="Nunito"/>
                <a:ea typeface="Nunito"/>
                <a:cs typeface="Nunito"/>
                <a:sym typeface="Nunito"/>
              </a:rPr>
              <a:t>tài</a:t>
            </a:r>
            <a:r>
              <a:rPr lang="en-US" sz="3000" dirty="0">
                <a:latin typeface="Nunito"/>
                <a:ea typeface="Nunito"/>
                <a:cs typeface="Nunito"/>
                <a:sym typeface="Nunito"/>
              </a:rPr>
              <a:t> </a:t>
            </a:r>
            <a:r>
              <a:rPr lang="en-US" sz="3000" dirty="0" err="1">
                <a:latin typeface="Nunito"/>
                <a:ea typeface="Nunito"/>
                <a:cs typeface="Nunito"/>
                <a:sym typeface="Nunito"/>
              </a:rPr>
              <a:t>liệu</a:t>
            </a:r>
            <a:endParaRPr sz="3000" dirty="0">
              <a:latin typeface="Nunito"/>
              <a:ea typeface="Nunito"/>
              <a:cs typeface="Nunito"/>
              <a:sym typeface="Nunito"/>
            </a:endParaRPr>
          </a:p>
        </p:txBody>
      </p:sp>
      <p:sp>
        <p:nvSpPr>
          <p:cNvPr id="501" name="Google Shape;501;gd46f07f788_0_26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42</a:t>
            </a:fld>
            <a:endParaRPr/>
          </a:p>
        </p:txBody>
      </p:sp>
      <p:sp>
        <p:nvSpPr>
          <p:cNvPr id="502" name="Google Shape;502;gd46f07f788_0_262"/>
          <p:cNvSpPr/>
          <p:nvPr/>
        </p:nvSpPr>
        <p:spPr>
          <a:xfrm rot="942510">
            <a:off x="7829032" y="3752426"/>
            <a:ext cx="903684" cy="98662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d46f07f788_0_262"/>
          <p:cNvSpPr txBox="1"/>
          <p:nvPr/>
        </p:nvSpPr>
        <p:spPr>
          <a:xfrm>
            <a:off x="701087" y="1202756"/>
            <a:ext cx="4425600" cy="431100"/>
          </a:xfrm>
          <a:prstGeom prst="rect">
            <a:avLst/>
          </a:prstGeom>
          <a:noFill/>
          <a:ln>
            <a:noFill/>
          </a:ln>
        </p:spPr>
        <p:txBody>
          <a:bodyPr spcFirstLastPara="1" wrap="square" lIns="91425" tIns="91425" rIns="91425" bIns="91425" anchor="t" anchorCtr="0">
            <a:spAutoFit/>
          </a:bodyPr>
          <a:lstStyle/>
          <a:p>
            <a:pPr marL="0" lvl="0" indent="0" algn="l" rtl="0">
              <a:lnSpc>
                <a:spcPct val="105454"/>
              </a:lnSpc>
              <a:spcBef>
                <a:spcPts val="1200"/>
              </a:spcBef>
              <a:spcAft>
                <a:spcPts val="1200"/>
              </a:spcAft>
              <a:buNone/>
            </a:pPr>
            <a:r>
              <a:rPr lang="en-US" sz="1600" dirty="0" err="1">
                <a:latin typeface="Nunito"/>
                <a:ea typeface="Nunito"/>
                <a:cs typeface="Nunito"/>
                <a:sym typeface="Nunito"/>
              </a:rPr>
              <a:t>Đối</a:t>
            </a:r>
            <a:r>
              <a:rPr lang="en-US" sz="1600" dirty="0">
                <a:latin typeface="Nunito"/>
                <a:ea typeface="Nunito"/>
                <a:cs typeface="Nunito"/>
                <a:sym typeface="Nunito"/>
              </a:rPr>
              <a:t> </a:t>
            </a:r>
            <a:r>
              <a:rPr lang="en-US" sz="1600" dirty="0" err="1">
                <a:latin typeface="Nunito"/>
                <a:ea typeface="Nunito"/>
                <a:cs typeface="Nunito"/>
                <a:sym typeface="Nunito"/>
              </a:rPr>
              <a:t>với</a:t>
            </a:r>
            <a:r>
              <a:rPr lang="en-US" sz="1600" dirty="0">
                <a:latin typeface="Nunito"/>
                <a:ea typeface="Nunito"/>
                <a:cs typeface="Nunito"/>
                <a:sym typeface="Nunito"/>
              </a:rPr>
              <a:t> </a:t>
            </a:r>
            <a:r>
              <a:rPr lang="en-US" sz="1600" dirty="0" err="1">
                <a:latin typeface="Nunito"/>
                <a:ea typeface="Nunito"/>
                <a:cs typeface="Nunito"/>
                <a:sym typeface="Nunito"/>
              </a:rPr>
              <a:t>các</a:t>
            </a:r>
            <a:r>
              <a:rPr lang="en-US" sz="1600" dirty="0">
                <a:latin typeface="Nunito"/>
                <a:ea typeface="Nunito"/>
                <a:cs typeface="Nunito"/>
                <a:sym typeface="Nunito"/>
              </a:rPr>
              <a:t> </a:t>
            </a:r>
            <a:r>
              <a:rPr lang="en-US" sz="1600" dirty="0" err="1">
                <a:latin typeface="Nunito"/>
                <a:ea typeface="Nunito"/>
                <a:cs typeface="Nunito"/>
                <a:sym typeface="Nunito"/>
              </a:rPr>
              <a:t>phụ</a:t>
            </a:r>
            <a:r>
              <a:rPr lang="en-US" sz="1600" dirty="0">
                <a:latin typeface="Nunito"/>
                <a:ea typeface="Nunito"/>
                <a:cs typeface="Nunito"/>
                <a:sym typeface="Nunito"/>
              </a:rPr>
              <a:t> </a:t>
            </a:r>
            <a:r>
              <a:rPr lang="en-US" sz="1600" dirty="0" err="1">
                <a:latin typeface="Nunito"/>
                <a:ea typeface="Nunito"/>
                <a:cs typeface="Nunito"/>
                <a:sym typeface="Nunito"/>
              </a:rPr>
              <a:t>lục</a:t>
            </a:r>
            <a:r>
              <a:rPr lang="en-US" sz="1600" dirty="0">
                <a:latin typeface="Nunito"/>
                <a:ea typeface="Nunito"/>
                <a:cs typeface="Nunito"/>
                <a:sym typeface="Nunito"/>
              </a:rPr>
              <a:t>, </a:t>
            </a:r>
            <a:r>
              <a:rPr lang="en-US" sz="1600" dirty="0" err="1">
                <a:latin typeface="Nunito"/>
                <a:ea typeface="Nunito"/>
                <a:cs typeface="Nunito"/>
                <a:sym typeface="Nunito"/>
              </a:rPr>
              <a:t>xem</a:t>
            </a:r>
            <a:r>
              <a:rPr lang="en-US" sz="1600" dirty="0">
                <a:latin typeface="Nunito"/>
                <a:ea typeface="Nunito"/>
                <a:cs typeface="Nunito"/>
                <a:sym typeface="Nunito"/>
              </a:rPr>
              <a:t> </a:t>
            </a:r>
            <a:r>
              <a:rPr lang="en-US" sz="1600" dirty="0" err="1">
                <a:latin typeface="Nunito"/>
                <a:ea typeface="Nunito"/>
                <a:cs typeface="Nunito"/>
                <a:sym typeface="Nunito"/>
              </a:rPr>
              <a:t>bảng</a:t>
            </a:r>
            <a:r>
              <a:rPr lang="en-US" sz="1600" dirty="0">
                <a:latin typeface="Nunito"/>
                <a:ea typeface="Nunito"/>
                <a:cs typeface="Nunito"/>
                <a:sym typeface="Nunito"/>
              </a:rPr>
              <a:t> 4.2 </a:t>
            </a:r>
            <a:r>
              <a:rPr lang="en-US" sz="1600" dirty="0" err="1">
                <a:latin typeface="Nunito"/>
                <a:ea typeface="Nunito"/>
                <a:cs typeface="Nunito"/>
                <a:sym typeface="Nunito"/>
              </a:rPr>
              <a:t>sau</a:t>
            </a:r>
            <a:r>
              <a:rPr lang="en-US" sz="1600" dirty="0">
                <a:latin typeface="Nunito"/>
                <a:ea typeface="Nunito"/>
                <a:cs typeface="Nunito"/>
                <a:sym typeface="Nunito"/>
              </a:rPr>
              <a:t>:</a:t>
            </a:r>
            <a:endParaRPr sz="1000" b="1" dirty="0">
              <a:latin typeface="Nunito"/>
              <a:ea typeface="Nunito"/>
              <a:cs typeface="Nunito"/>
              <a:sym typeface="Nunito"/>
            </a:endParaRPr>
          </a:p>
        </p:txBody>
      </p:sp>
      <p:pic>
        <p:nvPicPr>
          <p:cNvPr id="504" name="Google Shape;504;gd46f07f788_0_262"/>
          <p:cNvPicPr preferRelativeResize="0"/>
          <p:nvPr/>
        </p:nvPicPr>
        <p:blipFill>
          <a:blip r:embed="rId3">
            <a:alphaModFix/>
          </a:blip>
          <a:stretch>
            <a:fillRect/>
          </a:stretch>
        </p:blipFill>
        <p:spPr>
          <a:xfrm>
            <a:off x="1490536" y="1998382"/>
            <a:ext cx="5947175" cy="1562100"/>
          </a:xfrm>
          <a:prstGeom prst="rect">
            <a:avLst/>
          </a:prstGeom>
          <a:noFill/>
          <a:ln>
            <a:noFill/>
          </a:ln>
        </p:spPr>
      </p:pic>
      <p:sp>
        <p:nvSpPr>
          <p:cNvPr id="505" name="Google Shape;505;gd46f07f788_0_262"/>
          <p:cNvSpPr txBox="1"/>
          <p:nvPr/>
        </p:nvSpPr>
        <p:spPr>
          <a:xfrm>
            <a:off x="964425" y="3757850"/>
            <a:ext cx="68151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500" i="1">
                <a:solidFill>
                  <a:srgbClr val="0000FF"/>
                </a:solidFill>
                <a:latin typeface="Nunito"/>
                <a:ea typeface="Nunito"/>
                <a:cs typeface="Nunito"/>
                <a:sym typeface="Nunito"/>
              </a:rPr>
              <a:t>Bảng 4.2 Các Phụ lục Đặc điểm kỹ thuật của UML 2.5, Nội dung của Chúng và Sơ đồ Liên quan đến OCUP 2 Kỳ thi nền tảng</a:t>
            </a:r>
            <a:endParaRPr sz="1500">
              <a:solidFill>
                <a:srgbClr val="0000FF"/>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wheel(1)">
                                      <p:cBhvr>
                                        <p:cTn id="7" dur="20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04"/>
                                        </p:tgtEl>
                                        <p:attrNameLst>
                                          <p:attrName>style.visibility</p:attrName>
                                        </p:attrNameLst>
                                      </p:cBhvr>
                                      <p:to>
                                        <p:strVal val="visible"/>
                                      </p:to>
                                    </p:set>
                                    <p:animEffect transition="in" filter="barn(inVertical)">
                                      <p:cBhvr>
                                        <p:cTn id="12" dur="500"/>
                                        <p:tgtEl>
                                          <p:spTgt spid="50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05"/>
                                        </p:tgtEl>
                                        <p:attrNameLst>
                                          <p:attrName>style.visibility</p:attrName>
                                        </p:attrNameLst>
                                      </p:cBhvr>
                                      <p:to>
                                        <p:strVal val="visible"/>
                                      </p:to>
                                    </p:set>
                                    <p:animEffect transition="in" filter="barn(inVertical)">
                                      <p:cBhvr>
                                        <p:cTn id="15" dur="5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p:bldP spid="50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d46f07f788_0_270"/>
          <p:cNvSpPr txBox="1">
            <a:spLocks noGrp="1"/>
          </p:cNvSpPr>
          <p:nvPr>
            <p:ph type="title"/>
          </p:nvPr>
        </p:nvSpPr>
        <p:spPr>
          <a:xfrm>
            <a:off x="893550" y="581799"/>
            <a:ext cx="73569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Bố</a:t>
            </a:r>
            <a:r>
              <a:rPr lang="en-US" sz="3000" dirty="0">
                <a:latin typeface="Nunito"/>
                <a:ea typeface="Nunito"/>
                <a:cs typeface="Nunito"/>
                <a:sym typeface="Nunito"/>
              </a:rPr>
              <a:t> </a:t>
            </a:r>
            <a:r>
              <a:rPr lang="en-US" sz="3000" dirty="0" err="1">
                <a:latin typeface="Nunito"/>
                <a:ea typeface="Nunito"/>
                <a:cs typeface="Nunito"/>
                <a:sym typeface="Nunito"/>
              </a:rPr>
              <a:t>cục</a:t>
            </a:r>
            <a:r>
              <a:rPr lang="en-US" sz="3000" dirty="0">
                <a:latin typeface="Nunito"/>
                <a:ea typeface="Nunito"/>
                <a:cs typeface="Nunito"/>
                <a:sym typeface="Nunito"/>
              </a:rPr>
              <a:t> </a:t>
            </a:r>
            <a:r>
              <a:rPr lang="en-US" sz="3000" dirty="0" err="1">
                <a:latin typeface="Nunito"/>
                <a:ea typeface="Nunito"/>
                <a:cs typeface="Nunito"/>
                <a:sym typeface="Nunito"/>
              </a:rPr>
              <a:t>tài</a:t>
            </a:r>
            <a:r>
              <a:rPr lang="en-US" sz="3000" dirty="0">
                <a:latin typeface="Nunito"/>
                <a:ea typeface="Nunito"/>
                <a:cs typeface="Nunito"/>
                <a:sym typeface="Nunito"/>
              </a:rPr>
              <a:t> </a:t>
            </a:r>
            <a:r>
              <a:rPr lang="en-US" sz="3000" dirty="0" err="1">
                <a:latin typeface="Nunito"/>
                <a:ea typeface="Nunito"/>
                <a:cs typeface="Nunito"/>
                <a:sym typeface="Nunito"/>
              </a:rPr>
              <a:t>liệu</a:t>
            </a:r>
            <a:endParaRPr sz="3000" dirty="0">
              <a:latin typeface="Nunito"/>
              <a:ea typeface="Nunito"/>
              <a:cs typeface="Nunito"/>
              <a:sym typeface="Nunito"/>
            </a:endParaRPr>
          </a:p>
        </p:txBody>
      </p:sp>
      <p:sp>
        <p:nvSpPr>
          <p:cNvPr id="511" name="Google Shape;511;gd46f07f788_0_27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43</a:t>
            </a:fld>
            <a:endParaRPr/>
          </a:p>
        </p:txBody>
      </p:sp>
      <p:sp>
        <p:nvSpPr>
          <p:cNvPr id="512" name="Google Shape;512;gd46f07f788_0_270"/>
          <p:cNvSpPr/>
          <p:nvPr/>
        </p:nvSpPr>
        <p:spPr>
          <a:xfrm rot="942510">
            <a:off x="7829032" y="3752426"/>
            <a:ext cx="903684" cy="98662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gd46f07f788_0_270"/>
          <p:cNvSpPr txBox="1"/>
          <p:nvPr/>
        </p:nvSpPr>
        <p:spPr>
          <a:xfrm>
            <a:off x="401783" y="4085088"/>
            <a:ext cx="7716980" cy="75786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500" i="1" dirty="0">
                <a:solidFill>
                  <a:srgbClr val="0000FF"/>
                </a:solidFill>
                <a:latin typeface="Nunito"/>
                <a:ea typeface="Nunito"/>
                <a:cs typeface="Nunito"/>
                <a:sym typeface="Nunito"/>
              </a:rPr>
              <a:t>HÌNH 4.1: </a:t>
            </a:r>
            <a:r>
              <a:rPr lang="en-US" sz="1500" i="1" dirty="0" err="1">
                <a:solidFill>
                  <a:srgbClr val="0000FF"/>
                </a:solidFill>
                <a:latin typeface="Nunito"/>
                <a:ea typeface="Nunito"/>
                <a:cs typeface="Nunito"/>
                <a:sym typeface="Nunito"/>
              </a:rPr>
              <a:t>Các</a:t>
            </a:r>
            <a:r>
              <a:rPr lang="en-US" sz="1500" i="1" dirty="0">
                <a:solidFill>
                  <a:srgbClr val="0000FF"/>
                </a:solidFill>
                <a:latin typeface="Nunito"/>
                <a:ea typeface="Nunito"/>
                <a:cs typeface="Nunito"/>
                <a:sym typeface="Nunito"/>
              </a:rPr>
              <a:t> </a:t>
            </a:r>
            <a:r>
              <a:rPr lang="en-US" sz="1500" i="1" dirty="0" err="1">
                <a:solidFill>
                  <a:srgbClr val="0000FF"/>
                </a:solidFill>
                <a:latin typeface="Nunito"/>
                <a:ea typeface="Nunito"/>
                <a:cs typeface="Nunito"/>
                <a:sym typeface="Nunito"/>
              </a:rPr>
              <a:t>vùng</a:t>
            </a:r>
            <a:r>
              <a:rPr lang="en-US" sz="1500" i="1" dirty="0">
                <a:solidFill>
                  <a:srgbClr val="0000FF"/>
                </a:solidFill>
                <a:latin typeface="Nunito"/>
                <a:ea typeface="Nunito"/>
                <a:cs typeface="Nunito"/>
                <a:sym typeface="Nunito"/>
              </a:rPr>
              <a:t> </a:t>
            </a:r>
            <a:r>
              <a:rPr lang="en-US" sz="1500" i="1" dirty="0" err="1">
                <a:solidFill>
                  <a:srgbClr val="0000FF"/>
                </a:solidFill>
                <a:latin typeface="Nunito"/>
                <a:ea typeface="Nunito"/>
                <a:cs typeface="Nunito"/>
                <a:sym typeface="Nunito"/>
              </a:rPr>
              <a:t>ngữ</a:t>
            </a:r>
            <a:r>
              <a:rPr lang="en-US" sz="1500" i="1" dirty="0">
                <a:solidFill>
                  <a:srgbClr val="0000FF"/>
                </a:solidFill>
                <a:latin typeface="Nunito"/>
                <a:ea typeface="Nunito"/>
                <a:cs typeface="Nunito"/>
                <a:sym typeface="Nunito"/>
              </a:rPr>
              <a:t> </a:t>
            </a:r>
            <a:r>
              <a:rPr lang="en-US" sz="1500" i="1" dirty="0" err="1">
                <a:solidFill>
                  <a:srgbClr val="0000FF"/>
                </a:solidFill>
                <a:latin typeface="Nunito"/>
                <a:ea typeface="Nunito"/>
                <a:cs typeface="Nunito"/>
                <a:sym typeface="Nunito"/>
              </a:rPr>
              <a:t>nghĩa</a:t>
            </a:r>
            <a:r>
              <a:rPr lang="en-US" sz="1500" i="1" dirty="0">
                <a:solidFill>
                  <a:srgbClr val="0000FF"/>
                </a:solidFill>
                <a:latin typeface="Nunito"/>
                <a:ea typeface="Nunito"/>
                <a:cs typeface="Nunito"/>
                <a:sym typeface="Nunito"/>
              </a:rPr>
              <a:t> </a:t>
            </a:r>
            <a:r>
              <a:rPr lang="en-US" sz="1500" i="1" dirty="0" err="1">
                <a:solidFill>
                  <a:srgbClr val="0000FF"/>
                </a:solidFill>
                <a:latin typeface="Nunito"/>
                <a:ea typeface="Nunito"/>
                <a:cs typeface="Nunito"/>
                <a:sym typeface="Nunito"/>
              </a:rPr>
              <a:t>của</a:t>
            </a:r>
            <a:r>
              <a:rPr lang="en-US" sz="1500" i="1" dirty="0">
                <a:solidFill>
                  <a:srgbClr val="0000FF"/>
                </a:solidFill>
                <a:latin typeface="Nunito"/>
                <a:ea typeface="Nunito"/>
                <a:cs typeface="Nunito"/>
                <a:sym typeface="Nunito"/>
              </a:rPr>
              <a:t> UML 2.5. </a:t>
            </a:r>
            <a:r>
              <a:rPr lang="en-US" sz="1500" i="1" dirty="0" err="1">
                <a:solidFill>
                  <a:srgbClr val="0000FF"/>
                </a:solidFill>
                <a:latin typeface="Nunito"/>
                <a:ea typeface="Nunito"/>
                <a:cs typeface="Nunito"/>
                <a:sym typeface="Nunito"/>
              </a:rPr>
              <a:t>Nguồn</a:t>
            </a:r>
            <a:r>
              <a:rPr lang="en-US" sz="1500" i="1" dirty="0">
                <a:solidFill>
                  <a:srgbClr val="0000FF"/>
                </a:solidFill>
                <a:latin typeface="Nunito"/>
                <a:ea typeface="Nunito"/>
                <a:cs typeface="Nunito"/>
                <a:sym typeface="Nunito"/>
              </a:rPr>
              <a:t>: </a:t>
            </a:r>
            <a:r>
              <a:rPr lang="en-US" sz="1500" i="1" dirty="0" err="1">
                <a:solidFill>
                  <a:srgbClr val="0000FF"/>
                </a:solidFill>
                <a:latin typeface="Nunito"/>
                <a:ea typeface="Nunito"/>
                <a:cs typeface="Nunito"/>
                <a:sym typeface="Nunito"/>
              </a:rPr>
              <a:t>Đặc</a:t>
            </a:r>
            <a:r>
              <a:rPr lang="en-US" sz="1500" i="1" dirty="0">
                <a:solidFill>
                  <a:srgbClr val="0000FF"/>
                </a:solidFill>
                <a:latin typeface="Nunito"/>
                <a:ea typeface="Nunito"/>
                <a:cs typeface="Nunito"/>
                <a:sym typeface="Nunito"/>
              </a:rPr>
              <a:t> </a:t>
            </a:r>
            <a:r>
              <a:rPr lang="en-US" sz="1500" i="1" dirty="0" err="1">
                <a:solidFill>
                  <a:srgbClr val="0000FF"/>
                </a:solidFill>
                <a:latin typeface="Nunito"/>
                <a:ea typeface="Nunito"/>
                <a:cs typeface="Nunito"/>
                <a:sym typeface="Nunito"/>
              </a:rPr>
              <a:t>tả</a:t>
            </a:r>
            <a:r>
              <a:rPr lang="en-US" sz="1500" i="1" dirty="0">
                <a:solidFill>
                  <a:srgbClr val="0000FF"/>
                </a:solidFill>
                <a:latin typeface="Nunito"/>
                <a:ea typeface="Nunito"/>
                <a:cs typeface="Nunito"/>
                <a:sym typeface="Nunito"/>
              </a:rPr>
              <a:t> UML 2.5 </a:t>
            </a:r>
            <a:r>
              <a:rPr lang="en-US" sz="1500" i="1" dirty="0" err="1">
                <a:solidFill>
                  <a:srgbClr val="0000FF"/>
                </a:solidFill>
                <a:latin typeface="Nunito"/>
                <a:ea typeface="Nunito"/>
                <a:cs typeface="Nunito"/>
                <a:sym typeface="Nunito"/>
              </a:rPr>
              <a:t>Hình</a:t>
            </a:r>
            <a:r>
              <a:rPr lang="en-US" sz="1500" i="1" dirty="0">
                <a:solidFill>
                  <a:srgbClr val="0000FF"/>
                </a:solidFill>
                <a:latin typeface="Nunito"/>
                <a:ea typeface="Nunito"/>
                <a:cs typeface="Nunito"/>
                <a:sym typeface="Nunito"/>
              </a:rPr>
              <a:t> 6.1 </a:t>
            </a:r>
            <a:r>
              <a:rPr lang="en-US" sz="1500" i="1" dirty="0" err="1">
                <a:solidFill>
                  <a:srgbClr val="0000FF"/>
                </a:solidFill>
                <a:latin typeface="Nunito"/>
                <a:ea typeface="Nunito"/>
                <a:cs typeface="Nunito"/>
                <a:sym typeface="Nunito"/>
              </a:rPr>
              <a:t>trang</a:t>
            </a:r>
            <a:r>
              <a:rPr lang="en-US" sz="1500" i="1" dirty="0">
                <a:solidFill>
                  <a:srgbClr val="0000FF"/>
                </a:solidFill>
                <a:latin typeface="Nunito"/>
                <a:ea typeface="Nunito"/>
                <a:cs typeface="Nunito"/>
                <a:sym typeface="Nunito"/>
              </a:rPr>
              <a:t> 13.</a:t>
            </a:r>
            <a:endParaRPr sz="1500" dirty="0">
              <a:solidFill>
                <a:srgbClr val="0000FF"/>
              </a:solidFill>
              <a:latin typeface="Nunito"/>
              <a:ea typeface="Nunito"/>
              <a:cs typeface="Nunito"/>
              <a:sym typeface="Nunito"/>
            </a:endParaRPr>
          </a:p>
        </p:txBody>
      </p:sp>
      <p:pic>
        <p:nvPicPr>
          <p:cNvPr id="2" name="Picture 1"/>
          <p:cNvPicPr>
            <a:picLocks noChangeAspect="1"/>
          </p:cNvPicPr>
          <p:nvPr/>
        </p:nvPicPr>
        <p:blipFill>
          <a:blip r:embed="rId3"/>
          <a:stretch>
            <a:fillRect/>
          </a:stretch>
        </p:blipFill>
        <p:spPr>
          <a:xfrm>
            <a:off x="2092036" y="1514172"/>
            <a:ext cx="4216978" cy="2833426"/>
          </a:xfrm>
          <a:prstGeom prst="rect">
            <a:avLst/>
          </a:prstGeom>
        </p:spPr>
      </p:pic>
      <p:sp>
        <p:nvSpPr>
          <p:cNvPr id="7" name="Google Shape;503;gd46f07f788_0_262"/>
          <p:cNvSpPr txBox="1"/>
          <p:nvPr/>
        </p:nvSpPr>
        <p:spPr>
          <a:xfrm>
            <a:off x="699939" y="961104"/>
            <a:ext cx="7978786" cy="815578"/>
          </a:xfrm>
          <a:prstGeom prst="rect">
            <a:avLst/>
          </a:prstGeom>
          <a:noFill/>
          <a:ln>
            <a:noFill/>
          </a:ln>
        </p:spPr>
        <p:txBody>
          <a:bodyPr spcFirstLastPara="1" wrap="square" lIns="91425" tIns="91425" rIns="91425" bIns="91425" anchor="t" anchorCtr="0">
            <a:spAutoFit/>
          </a:bodyPr>
          <a:lstStyle/>
          <a:p>
            <a:pPr lvl="0">
              <a:lnSpc>
                <a:spcPct val="105454"/>
              </a:lnSpc>
              <a:spcBef>
                <a:spcPts val="1200"/>
              </a:spcBef>
              <a:spcAft>
                <a:spcPts val="1200"/>
              </a:spcAft>
            </a:pPr>
            <a:r>
              <a:rPr lang="en-US" sz="2000">
                <a:latin typeface="Nunito"/>
                <a:ea typeface="Nunito"/>
                <a:cs typeface="Nunito"/>
                <a:sym typeface="Nunito"/>
              </a:rPr>
              <a:t>Để có cái nhìn đồ họa về các vùng ngữ nghĩa xem </a:t>
            </a:r>
            <a:r>
              <a:rPr lang="en-US" sz="2000">
                <a:solidFill>
                  <a:srgbClr val="0070C0"/>
                </a:solidFill>
                <a:latin typeface="Nunito"/>
                <a:ea typeface="Nunito"/>
                <a:cs typeface="Nunito"/>
                <a:sym typeface="Nunito"/>
              </a:rPr>
              <a:t>hình 4.1</a:t>
            </a:r>
            <a:r>
              <a:rPr lang="en-US" sz="2000">
                <a:latin typeface="Nunito"/>
                <a:ea typeface="Nunito"/>
                <a:cs typeface="Nunito"/>
                <a:sym typeface="Nunito"/>
              </a:rPr>
              <a:t>:</a:t>
            </a:r>
            <a:endParaRPr sz="2000" dirty="0">
              <a:latin typeface="Nunito"/>
              <a:ea typeface="Nunito"/>
              <a:cs typeface="Nunito"/>
              <a:sym typeface="Nunit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14"/>
                                        </p:tgtEl>
                                        <p:attrNameLst>
                                          <p:attrName>style.visibility</p:attrName>
                                        </p:attrNameLst>
                                      </p:cBhvr>
                                      <p:to>
                                        <p:strVal val="visible"/>
                                      </p:to>
                                    </p:set>
                                    <p:animEffect transition="in" filter="circle(in)">
                                      <p:cBhvr>
                                        <p:cTn id="10" dur="2000"/>
                                        <p:tgtEl>
                                          <p:spTgt spid="514"/>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d46f07f788_0_288"/>
          <p:cNvSpPr txBox="1">
            <a:spLocks noGrp="1"/>
          </p:cNvSpPr>
          <p:nvPr>
            <p:ph type="body" idx="1"/>
          </p:nvPr>
        </p:nvSpPr>
        <p:spPr>
          <a:xfrm>
            <a:off x="1135850" y="846575"/>
            <a:ext cx="7222500" cy="3343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5000" b="1" dirty="0">
                <a:latin typeface="Nunito"/>
                <a:ea typeface="Nunito"/>
                <a:cs typeface="Nunito"/>
                <a:sym typeface="Nunito"/>
              </a:rPr>
              <a:t>ĐỊNH NGHĨA NGÔN NGỮ — CÁC YÊU CẦU</a:t>
            </a:r>
            <a:endParaRPr sz="5000" b="1" dirty="0">
              <a:latin typeface="Nunito"/>
              <a:ea typeface="Nunito"/>
              <a:cs typeface="Nunito"/>
              <a:sym typeface="Nunito"/>
            </a:endParaRPr>
          </a:p>
        </p:txBody>
      </p:sp>
      <p:sp>
        <p:nvSpPr>
          <p:cNvPr id="521" name="Google Shape;521;gd46f07f788_0_288"/>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44</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d46f07f788_0_294"/>
          <p:cNvSpPr txBox="1"/>
          <p:nvPr/>
        </p:nvSpPr>
        <p:spPr>
          <a:xfrm>
            <a:off x="5297162" y="854250"/>
            <a:ext cx="2850300" cy="3435000"/>
          </a:xfrm>
          <a:prstGeom prst="rect">
            <a:avLst/>
          </a:prstGeom>
          <a:noFill/>
          <a:ln>
            <a:noFill/>
          </a:ln>
        </p:spPr>
        <p:txBody>
          <a:bodyPr spcFirstLastPara="1" wrap="square" lIns="91425" tIns="91425" rIns="91425" bIns="91425" anchor="t" anchorCtr="0">
            <a:spAutoFit/>
          </a:bodyPr>
          <a:lstStyle/>
          <a:p>
            <a:pPr marL="0" lvl="0" indent="0" algn="just" rtl="0">
              <a:lnSpc>
                <a:spcPct val="105454"/>
              </a:lnSpc>
              <a:spcBef>
                <a:spcPts val="1200"/>
              </a:spcBef>
              <a:spcAft>
                <a:spcPts val="0"/>
              </a:spcAft>
              <a:buNone/>
            </a:pPr>
            <a:r>
              <a:rPr lang="en-US" sz="2400" dirty="0">
                <a:latin typeface="Nunito"/>
                <a:ea typeface="Nunito"/>
                <a:cs typeface="Nunito"/>
                <a:sym typeface="Nunito"/>
              </a:rPr>
              <a:t>Chia </a:t>
            </a:r>
            <a:r>
              <a:rPr lang="en-US" sz="2400" dirty="0" err="1">
                <a:latin typeface="Nunito"/>
                <a:ea typeface="Nunito"/>
                <a:cs typeface="Nunito"/>
                <a:sym typeface="Nunito"/>
              </a:rPr>
              <a:t>đặc</a:t>
            </a:r>
            <a:r>
              <a:rPr lang="en-US" sz="2400" dirty="0">
                <a:latin typeface="Nunito"/>
                <a:ea typeface="Nunito"/>
                <a:cs typeface="Nunito"/>
                <a:sym typeface="Nunito"/>
              </a:rPr>
              <a:t> </a:t>
            </a:r>
            <a:r>
              <a:rPr lang="en-US" sz="2400" dirty="0" err="1">
                <a:latin typeface="Nunito"/>
                <a:ea typeface="Nunito"/>
                <a:cs typeface="Nunito"/>
                <a:sym typeface="Nunito"/>
              </a:rPr>
              <a:t>tả</a:t>
            </a:r>
            <a:r>
              <a:rPr lang="en-US" sz="2400" dirty="0">
                <a:latin typeface="Nunito"/>
                <a:ea typeface="Nunito"/>
                <a:cs typeface="Nunito"/>
                <a:sym typeface="Nunito"/>
              </a:rPr>
              <a:t> </a:t>
            </a:r>
            <a:r>
              <a:rPr lang="en-US" sz="2400" dirty="0" err="1">
                <a:latin typeface="Nunito"/>
                <a:ea typeface="Nunito"/>
                <a:cs typeface="Nunito"/>
                <a:sym typeface="Nunito"/>
              </a:rPr>
              <a:t>thành</a:t>
            </a:r>
            <a:r>
              <a:rPr lang="en-US" sz="2400" dirty="0">
                <a:latin typeface="Nunito"/>
                <a:ea typeface="Nunito"/>
                <a:cs typeface="Nunito"/>
                <a:sym typeface="Nunito"/>
              </a:rPr>
              <a:t> </a:t>
            </a:r>
            <a:r>
              <a:rPr lang="en-US" sz="2400" dirty="0" err="1">
                <a:latin typeface="Nunito"/>
                <a:ea typeface="Nunito"/>
                <a:cs typeface="Nunito"/>
                <a:sym typeface="Nunito"/>
              </a:rPr>
              <a:t>các</a:t>
            </a:r>
            <a:r>
              <a:rPr lang="en-US" sz="2400" dirty="0">
                <a:latin typeface="Nunito"/>
                <a:ea typeface="Nunito"/>
                <a:cs typeface="Nunito"/>
                <a:sym typeface="Nunito"/>
              </a:rPr>
              <a:t> </a:t>
            </a:r>
            <a:r>
              <a:rPr lang="en-US" sz="2400" dirty="0" err="1">
                <a:latin typeface="Nunito"/>
                <a:ea typeface="Nunito"/>
                <a:cs typeface="Nunito"/>
                <a:sym typeface="Nunito"/>
              </a:rPr>
              <a:t>mệnh</a:t>
            </a:r>
            <a:r>
              <a:rPr lang="en-US" sz="2400" dirty="0">
                <a:latin typeface="Nunito"/>
                <a:ea typeface="Nunito"/>
                <a:cs typeface="Nunito"/>
                <a:sym typeface="Nunito"/>
              </a:rPr>
              <a:t> </a:t>
            </a:r>
            <a:r>
              <a:rPr lang="en-US" sz="2400" dirty="0" err="1">
                <a:latin typeface="Nunito"/>
                <a:ea typeface="Nunito"/>
                <a:cs typeface="Nunito"/>
                <a:sym typeface="Nunito"/>
              </a:rPr>
              <a:t>đề</a:t>
            </a:r>
            <a:r>
              <a:rPr lang="en-US" sz="2400" dirty="0">
                <a:latin typeface="Nunito"/>
                <a:ea typeface="Nunito"/>
                <a:cs typeface="Nunito"/>
                <a:sym typeface="Nunito"/>
              </a:rPr>
              <a:t>, </a:t>
            </a:r>
            <a:r>
              <a:rPr lang="en-US" sz="2400" dirty="0" err="1">
                <a:latin typeface="Nunito"/>
                <a:ea typeface="Nunito"/>
                <a:cs typeface="Nunito"/>
                <a:sym typeface="Nunito"/>
              </a:rPr>
              <a:t>mỗi</a:t>
            </a:r>
            <a:r>
              <a:rPr lang="en-US" sz="2400" dirty="0">
                <a:latin typeface="Nunito"/>
                <a:ea typeface="Nunito"/>
                <a:cs typeface="Nunito"/>
                <a:sym typeface="Nunito"/>
              </a:rPr>
              <a:t> </a:t>
            </a:r>
            <a:r>
              <a:rPr lang="en-US" sz="2400" dirty="0" err="1">
                <a:latin typeface="Nunito"/>
                <a:ea typeface="Nunito"/>
                <a:cs typeface="Nunito"/>
                <a:sym typeface="Nunito"/>
              </a:rPr>
              <a:t>mệnh</a:t>
            </a:r>
            <a:r>
              <a:rPr lang="en-US" sz="2400" dirty="0">
                <a:latin typeface="Nunito"/>
                <a:ea typeface="Nunito"/>
                <a:cs typeface="Nunito"/>
                <a:sym typeface="Nunito"/>
              </a:rPr>
              <a:t> </a:t>
            </a:r>
            <a:r>
              <a:rPr lang="en-US" sz="2400" dirty="0" err="1">
                <a:latin typeface="Nunito"/>
                <a:ea typeface="Nunito"/>
                <a:cs typeface="Nunito"/>
                <a:sym typeface="Nunito"/>
              </a:rPr>
              <a:t>đề</a:t>
            </a:r>
            <a:r>
              <a:rPr lang="en-US" sz="2400" dirty="0">
                <a:latin typeface="Nunito"/>
                <a:ea typeface="Nunito"/>
                <a:cs typeface="Nunito"/>
                <a:sym typeface="Nunito"/>
              </a:rPr>
              <a:t> </a:t>
            </a:r>
            <a:r>
              <a:rPr lang="en-US" sz="2400" dirty="0" err="1">
                <a:latin typeface="Nunito"/>
                <a:ea typeface="Nunito"/>
                <a:cs typeface="Nunito"/>
                <a:sym typeface="Nunito"/>
              </a:rPr>
              <a:t>đại</a:t>
            </a:r>
            <a:r>
              <a:rPr lang="en-US" sz="2400" dirty="0">
                <a:latin typeface="Nunito"/>
                <a:ea typeface="Nunito"/>
                <a:cs typeface="Nunito"/>
                <a:sym typeface="Nunito"/>
              </a:rPr>
              <a:t> </a:t>
            </a:r>
            <a:r>
              <a:rPr lang="en-US" sz="2400" dirty="0" err="1">
                <a:latin typeface="Nunito"/>
                <a:ea typeface="Nunito"/>
                <a:cs typeface="Nunito"/>
                <a:sym typeface="Nunito"/>
              </a:rPr>
              <a:t>diện</a:t>
            </a:r>
            <a:r>
              <a:rPr lang="en-US" sz="2400" dirty="0">
                <a:latin typeface="Nunito"/>
                <a:ea typeface="Nunito"/>
                <a:cs typeface="Nunito"/>
                <a:sym typeface="Nunito"/>
              </a:rPr>
              <a:t> </a:t>
            </a:r>
            <a:r>
              <a:rPr lang="en-US" sz="2400" dirty="0" err="1">
                <a:latin typeface="Nunito"/>
                <a:ea typeface="Nunito"/>
                <a:cs typeface="Nunito"/>
                <a:sym typeface="Nunito"/>
              </a:rPr>
              <a:t>cho</a:t>
            </a:r>
            <a:r>
              <a:rPr lang="en-US" sz="2400" dirty="0">
                <a:latin typeface="Nunito"/>
                <a:ea typeface="Nunito"/>
                <a:cs typeface="Nunito"/>
                <a:sym typeface="Nunito"/>
              </a:rPr>
              <a:t> </a:t>
            </a:r>
            <a:r>
              <a:rPr lang="en-US" sz="2400" dirty="0" err="1">
                <a:latin typeface="Nunito"/>
                <a:ea typeface="Nunito"/>
                <a:cs typeface="Nunito"/>
                <a:sym typeface="Nunito"/>
              </a:rPr>
              <a:t>một</a:t>
            </a:r>
            <a:r>
              <a:rPr lang="en-US" sz="2400" dirty="0">
                <a:latin typeface="Nunito"/>
                <a:ea typeface="Nunito"/>
                <a:cs typeface="Nunito"/>
                <a:sym typeface="Nunito"/>
              </a:rPr>
              <a:t> </a:t>
            </a:r>
            <a:r>
              <a:rPr lang="en-US" sz="2400" dirty="0" err="1">
                <a:latin typeface="Nunito"/>
                <a:ea typeface="Nunito"/>
                <a:cs typeface="Nunito"/>
                <a:sym typeface="Nunito"/>
              </a:rPr>
              <a:t>lĩnh</a:t>
            </a:r>
            <a:r>
              <a:rPr lang="en-US" sz="2400" dirty="0">
                <a:latin typeface="Nunito"/>
                <a:ea typeface="Nunito"/>
                <a:cs typeface="Nunito"/>
                <a:sym typeface="Nunito"/>
              </a:rPr>
              <a:t> </a:t>
            </a:r>
            <a:r>
              <a:rPr lang="en-US" sz="2400" dirty="0" err="1">
                <a:latin typeface="Nunito"/>
                <a:ea typeface="Nunito"/>
                <a:cs typeface="Nunito"/>
                <a:sym typeface="Nunito"/>
              </a:rPr>
              <a:t>vực</a:t>
            </a:r>
            <a:r>
              <a:rPr lang="en-US" sz="2400" dirty="0">
                <a:latin typeface="Nunito"/>
                <a:ea typeface="Nunito"/>
                <a:cs typeface="Nunito"/>
                <a:sym typeface="Nunito"/>
              </a:rPr>
              <a:t> </a:t>
            </a:r>
            <a:r>
              <a:rPr lang="en-US" sz="2400" dirty="0" err="1">
                <a:latin typeface="Nunito"/>
                <a:ea typeface="Nunito"/>
                <a:cs typeface="Nunito"/>
                <a:sym typeface="Nunito"/>
              </a:rPr>
              <a:t>chủ</a:t>
            </a:r>
            <a:r>
              <a:rPr lang="en-US" sz="2400" dirty="0">
                <a:latin typeface="Nunito"/>
                <a:ea typeface="Nunito"/>
                <a:cs typeface="Nunito"/>
                <a:sym typeface="Nunito"/>
              </a:rPr>
              <a:t> </a:t>
            </a:r>
            <a:r>
              <a:rPr lang="en-US" sz="2400" dirty="0" err="1">
                <a:latin typeface="Nunito"/>
                <a:ea typeface="Nunito"/>
                <a:cs typeface="Nunito"/>
                <a:sym typeface="Nunito"/>
              </a:rPr>
              <a:t>đề</a:t>
            </a:r>
            <a:r>
              <a:rPr lang="en-US" sz="2400" dirty="0">
                <a:latin typeface="Nunito"/>
                <a:ea typeface="Nunito"/>
                <a:cs typeface="Nunito"/>
                <a:sym typeface="Nunito"/>
              </a:rPr>
              <a:t> </a:t>
            </a:r>
            <a:r>
              <a:rPr lang="en-US" sz="2400" dirty="0" err="1">
                <a:latin typeface="Nunito"/>
                <a:ea typeface="Nunito"/>
                <a:cs typeface="Nunito"/>
                <a:sym typeface="Nunito"/>
              </a:rPr>
              <a:t>chính</a:t>
            </a:r>
            <a:r>
              <a:rPr lang="en-US" sz="2400" dirty="0">
                <a:latin typeface="Nunito"/>
                <a:ea typeface="Nunito"/>
                <a:cs typeface="Nunito"/>
                <a:sym typeface="Nunito"/>
              </a:rPr>
              <a:t> </a:t>
            </a:r>
            <a:r>
              <a:rPr lang="en-US" sz="2400" dirty="0" err="1">
                <a:latin typeface="Nunito"/>
                <a:ea typeface="Nunito"/>
                <a:cs typeface="Nunito"/>
                <a:sym typeface="Nunito"/>
              </a:rPr>
              <a:t>trong</a:t>
            </a:r>
            <a:r>
              <a:rPr lang="en-US" sz="2400" dirty="0">
                <a:latin typeface="Nunito"/>
                <a:ea typeface="Nunito"/>
                <a:cs typeface="Nunito"/>
                <a:sym typeface="Nunito"/>
              </a:rPr>
              <a:t> UML 2.5</a:t>
            </a:r>
            <a:endParaRPr sz="2400" dirty="0">
              <a:latin typeface="Nunito"/>
              <a:ea typeface="Nunito"/>
              <a:cs typeface="Nunito"/>
              <a:sym typeface="Nunito"/>
            </a:endParaRPr>
          </a:p>
          <a:p>
            <a:pPr marL="0" lvl="0" indent="0" algn="just" rtl="0">
              <a:lnSpc>
                <a:spcPct val="105454"/>
              </a:lnSpc>
              <a:spcBef>
                <a:spcPts val="1200"/>
              </a:spcBef>
              <a:spcAft>
                <a:spcPts val="1200"/>
              </a:spcAft>
              <a:buNone/>
            </a:pPr>
            <a:r>
              <a:rPr lang="en-US" sz="2400" dirty="0">
                <a:latin typeface="Nunito"/>
                <a:ea typeface="Nunito"/>
                <a:cs typeface="Nunito"/>
                <a:sym typeface="Nunito"/>
              </a:rPr>
              <a:t>VD: </a:t>
            </a:r>
            <a:r>
              <a:rPr lang="en-US" sz="2400" dirty="0" err="1">
                <a:latin typeface="Nunito"/>
                <a:ea typeface="Nunito"/>
                <a:cs typeface="Nunito"/>
                <a:sym typeface="Nunito"/>
              </a:rPr>
              <a:t>Bảng</a:t>
            </a:r>
            <a:r>
              <a:rPr lang="en-US" sz="2400" dirty="0">
                <a:latin typeface="Nunito"/>
                <a:ea typeface="Nunito"/>
                <a:cs typeface="Nunito"/>
                <a:sym typeface="Nunito"/>
              </a:rPr>
              <a:t> 4.1 </a:t>
            </a:r>
            <a:r>
              <a:rPr lang="en-US" sz="2400" dirty="0" err="1">
                <a:latin typeface="Nunito"/>
                <a:ea typeface="Nunito"/>
                <a:cs typeface="Nunito"/>
                <a:sym typeface="Nunito"/>
              </a:rPr>
              <a:t>chỉ</a:t>
            </a:r>
            <a:r>
              <a:rPr lang="en-US" sz="2400" dirty="0">
                <a:latin typeface="Nunito"/>
                <a:ea typeface="Nunito"/>
                <a:cs typeface="Nunito"/>
                <a:sym typeface="Nunito"/>
              </a:rPr>
              <a:t> ra 22 </a:t>
            </a:r>
            <a:r>
              <a:rPr lang="en-US" sz="2400" dirty="0" err="1">
                <a:latin typeface="Nunito"/>
                <a:ea typeface="Nunito"/>
                <a:cs typeface="Nunito"/>
                <a:sym typeface="Nunito"/>
              </a:rPr>
              <a:t>mệnh</a:t>
            </a:r>
            <a:r>
              <a:rPr lang="en-US" sz="2400" dirty="0">
                <a:latin typeface="Nunito"/>
                <a:ea typeface="Nunito"/>
                <a:cs typeface="Nunito"/>
                <a:sym typeface="Nunito"/>
              </a:rPr>
              <a:t> </a:t>
            </a:r>
            <a:r>
              <a:rPr lang="en-US" sz="2400" dirty="0" err="1">
                <a:latin typeface="Nunito"/>
                <a:ea typeface="Nunito"/>
                <a:cs typeface="Nunito"/>
                <a:sym typeface="Nunito"/>
              </a:rPr>
              <a:t>đề</a:t>
            </a:r>
            <a:r>
              <a:rPr lang="en-US" sz="2400" dirty="0">
                <a:latin typeface="Nunito"/>
                <a:ea typeface="Nunito"/>
                <a:cs typeface="Nunito"/>
                <a:sym typeface="Nunito"/>
              </a:rPr>
              <a:t> </a:t>
            </a:r>
            <a:r>
              <a:rPr lang="en-US" sz="2400" dirty="0" err="1">
                <a:latin typeface="Nunito"/>
                <a:ea typeface="Nunito"/>
                <a:cs typeface="Nunito"/>
                <a:sym typeface="Nunito"/>
              </a:rPr>
              <a:t>này</a:t>
            </a:r>
            <a:r>
              <a:rPr lang="en-US" sz="2400" dirty="0">
                <a:latin typeface="Nunito"/>
                <a:ea typeface="Nunito"/>
                <a:cs typeface="Nunito"/>
                <a:sym typeface="Nunito"/>
              </a:rPr>
              <a:t>.</a:t>
            </a:r>
            <a:endParaRPr sz="2400" dirty="0">
              <a:latin typeface="Nunito"/>
              <a:ea typeface="Nunito"/>
              <a:cs typeface="Nunito"/>
              <a:sym typeface="Nunito"/>
            </a:endParaRPr>
          </a:p>
        </p:txBody>
      </p:sp>
      <p:sp>
        <p:nvSpPr>
          <p:cNvPr id="528" name="Google Shape;528;gd46f07f788_0_294"/>
          <p:cNvSpPr txBox="1"/>
          <p:nvPr/>
        </p:nvSpPr>
        <p:spPr>
          <a:xfrm>
            <a:off x="0" y="4366721"/>
            <a:ext cx="6060558" cy="95253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300" i="1" dirty="0" err="1">
                <a:solidFill>
                  <a:srgbClr val="0000FF"/>
                </a:solidFill>
                <a:latin typeface="Nunito"/>
                <a:ea typeface="Nunito"/>
                <a:cs typeface="Nunito"/>
                <a:sym typeface="Nunito"/>
              </a:rPr>
              <a:t>Bảng</a:t>
            </a:r>
            <a:r>
              <a:rPr lang="en-US" sz="1300" i="1" dirty="0">
                <a:solidFill>
                  <a:srgbClr val="0000FF"/>
                </a:solidFill>
                <a:latin typeface="Nunito"/>
                <a:ea typeface="Nunito"/>
                <a:cs typeface="Nunito"/>
                <a:sym typeface="Nunito"/>
              </a:rPr>
              <a:t> 4.1 </a:t>
            </a:r>
            <a:r>
              <a:rPr lang="en-US" sz="1300" i="1" dirty="0" err="1">
                <a:solidFill>
                  <a:srgbClr val="0000FF"/>
                </a:solidFill>
                <a:latin typeface="Nunito"/>
                <a:ea typeface="Nunito"/>
                <a:cs typeface="Nunito"/>
                <a:sym typeface="Nunito"/>
              </a:rPr>
              <a:t>Các</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điều</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khoản</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đặc</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điểm</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kỹ</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thuật</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của</a:t>
            </a:r>
            <a:r>
              <a:rPr lang="en-US" sz="1300" i="1" dirty="0">
                <a:solidFill>
                  <a:srgbClr val="0000FF"/>
                </a:solidFill>
                <a:latin typeface="Nunito"/>
                <a:ea typeface="Nunito"/>
                <a:cs typeface="Nunito"/>
                <a:sym typeface="Nunito"/>
              </a:rPr>
              <a:t> UML 2.5, </a:t>
            </a:r>
            <a:r>
              <a:rPr lang="en-US" sz="1300" i="1" dirty="0" err="1">
                <a:solidFill>
                  <a:srgbClr val="0000FF"/>
                </a:solidFill>
                <a:latin typeface="Nunito"/>
                <a:ea typeface="Nunito"/>
                <a:cs typeface="Nunito"/>
                <a:sym typeface="Nunito"/>
              </a:rPr>
              <a:t>Nội</a:t>
            </a:r>
            <a:r>
              <a:rPr lang="en-US" sz="1300" i="1" dirty="0">
                <a:solidFill>
                  <a:srgbClr val="0000FF"/>
                </a:solidFill>
                <a:latin typeface="Nunito"/>
                <a:ea typeface="Nunito"/>
                <a:cs typeface="Nunito"/>
                <a:sym typeface="Nunito"/>
              </a:rPr>
              <a:t> dung </a:t>
            </a:r>
            <a:r>
              <a:rPr lang="en-US" sz="1300" i="1" dirty="0" err="1">
                <a:solidFill>
                  <a:srgbClr val="0000FF"/>
                </a:solidFill>
                <a:latin typeface="Nunito"/>
                <a:ea typeface="Nunito"/>
                <a:cs typeface="Nunito"/>
                <a:sym typeface="Nunito"/>
              </a:rPr>
              <a:t>của</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chúng</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và</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Sơ</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đồ</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liên</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quan</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đến</a:t>
            </a:r>
            <a:r>
              <a:rPr lang="en-US" sz="1300" i="1" dirty="0">
                <a:solidFill>
                  <a:srgbClr val="0000FF"/>
                </a:solidFill>
                <a:latin typeface="Nunito"/>
                <a:ea typeface="Nunito"/>
                <a:cs typeface="Nunito"/>
                <a:sym typeface="Nunito"/>
              </a:rPr>
              <a:t> OCUP 2 </a:t>
            </a:r>
            <a:r>
              <a:rPr lang="en-US" sz="1300" i="1" dirty="0" err="1">
                <a:solidFill>
                  <a:srgbClr val="0000FF"/>
                </a:solidFill>
                <a:latin typeface="Nunito"/>
                <a:ea typeface="Nunito"/>
                <a:cs typeface="Nunito"/>
                <a:sym typeface="Nunito"/>
              </a:rPr>
              <a:t>Kỳ</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thi</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nền</a:t>
            </a:r>
            <a:r>
              <a:rPr lang="en-US" sz="1300" i="1" dirty="0">
                <a:solidFill>
                  <a:srgbClr val="0000FF"/>
                </a:solidFill>
                <a:latin typeface="Nunito"/>
                <a:ea typeface="Nunito"/>
                <a:cs typeface="Nunito"/>
                <a:sym typeface="Nunito"/>
              </a:rPr>
              <a:t> </a:t>
            </a:r>
            <a:r>
              <a:rPr lang="en-US" sz="1300" i="1" dirty="0" err="1">
                <a:solidFill>
                  <a:srgbClr val="0000FF"/>
                </a:solidFill>
                <a:latin typeface="Nunito"/>
                <a:ea typeface="Nunito"/>
                <a:cs typeface="Nunito"/>
                <a:sym typeface="Nunito"/>
              </a:rPr>
              <a:t>tảng</a:t>
            </a:r>
            <a:endParaRPr sz="1300" dirty="0">
              <a:solidFill>
                <a:srgbClr val="0000FF"/>
              </a:solidFill>
              <a:latin typeface="Nunito"/>
              <a:ea typeface="Nunito"/>
              <a:cs typeface="Nunito"/>
              <a:sym typeface="Nunito"/>
            </a:endParaRPr>
          </a:p>
        </p:txBody>
      </p:sp>
      <p:pic>
        <p:nvPicPr>
          <p:cNvPr id="5" name="Picture 4"/>
          <p:cNvPicPr>
            <a:picLocks noChangeAspect="1"/>
          </p:cNvPicPr>
          <p:nvPr/>
        </p:nvPicPr>
        <p:blipFill>
          <a:blip r:embed="rId3"/>
          <a:stretch>
            <a:fillRect/>
          </a:stretch>
        </p:blipFill>
        <p:spPr>
          <a:xfrm>
            <a:off x="0" y="0"/>
            <a:ext cx="4364182" cy="452350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circle(in)">
                                      <p:cBhvr>
                                        <p:cTn id="7" dur="2000"/>
                                        <p:tgtEl>
                                          <p:spTgt spid="5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528"/>
                                        </p:tgtEl>
                                        <p:attrNameLst>
                                          <p:attrName>style.visibility</p:attrName>
                                        </p:attrNameLst>
                                      </p:cBhvr>
                                      <p:to>
                                        <p:strVal val="visible"/>
                                      </p:to>
                                    </p:set>
                                    <p:animEffect transition="in" filter="circle(in)">
                                      <p:cBhvr>
                                        <p:cTn id="15" dur="2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p:bldP spid="5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46</a:t>
            </a:fld>
            <a:endParaRPr>
              <a:solidFill>
                <a:schemeClr val="dk1"/>
              </a:solidFill>
            </a:endParaRPr>
          </a:p>
        </p:txBody>
      </p:sp>
      <p:sp>
        <p:nvSpPr>
          <p:cNvPr id="3" name="TextBox 2">
            <a:extLst>
              <a:ext uri="{FF2B5EF4-FFF2-40B4-BE49-F238E27FC236}">
                <a16:creationId xmlns:a16="http://schemas.microsoft.com/office/drawing/2014/main" id="{F08A2B4E-7D2D-4559-82C6-47B73C55272C}"/>
              </a:ext>
            </a:extLst>
          </p:cNvPr>
          <p:cNvSpPr txBox="1"/>
          <p:nvPr/>
        </p:nvSpPr>
        <p:spPr>
          <a:xfrm>
            <a:off x="599136" y="694661"/>
            <a:ext cx="7945728" cy="1323439"/>
          </a:xfrm>
          <a:prstGeom prst="rect">
            <a:avLst/>
          </a:prstGeom>
          <a:noFill/>
        </p:spPr>
        <p:txBody>
          <a:bodyPr wrap="square" rtlCol="0">
            <a:spAutoFit/>
          </a:bodyPr>
          <a:lstStyle/>
          <a:p>
            <a:r>
              <a:rPr lang="vi-VN" sz="2000" dirty="0">
                <a:solidFill>
                  <a:schemeClr val="tx2">
                    <a:lumMod val="10000"/>
                  </a:schemeClr>
                </a:solidFill>
                <a:latin typeface="Nunito"/>
                <a:ea typeface="Nunito"/>
                <a:cs typeface="Nunito"/>
                <a:sym typeface="Nunito"/>
              </a:rPr>
              <a:t>Mỗi mệnh đề định nghĩa ngôn ngữ bắt đầu bằng một bản tóm tắt ngắn gọn, thường dài khoảng một đoạn, chỉ ra các nguyên tắc ràng buộc tất cả Subclauses (mệnh đề phụ) các mệnh đề thành một chỉnh thể mạch lạc.</a:t>
            </a:r>
          </a:p>
        </p:txBody>
      </p:sp>
      <p:sp>
        <p:nvSpPr>
          <p:cNvPr id="4" name="TextBox 3">
            <a:extLst>
              <a:ext uri="{FF2B5EF4-FFF2-40B4-BE49-F238E27FC236}">
                <a16:creationId xmlns:a16="http://schemas.microsoft.com/office/drawing/2014/main" id="{FFA6172D-6C9C-48FE-95E3-6A36C718267A}"/>
              </a:ext>
            </a:extLst>
          </p:cNvPr>
          <p:cNvSpPr txBox="1"/>
          <p:nvPr/>
        </p:nvSpPr>
        <p:spPr>
          <a:xfrm>
            <a:off x="1738508" y="2103559"/>
            <a:ext cx="6592692" cy="707886"/>
          </a:xfrm>
          <a:prstGeom prst="rect">
            <a:avLst/>
          </a:prstGeom>
          <a:noFill/>
        </p:spPr>
        <p:txBody>
          <a:bodyPr wrap="square" rtlCol="0">
            <a:spAutoFit/>
          </a:bodyPr>
          <a:lstStyle/>
          <a:p>
            <a:r>
              <a:rPr lang="en-US" sz="2000" dirty="0">
                <a:solidFill>
                  <a:schemeClr val="tx2">
                    <a:lumMod val="10000"/>
                  </a:schemeClr>
                </a:solidFill>
                <a:latin typeface="Nunito"/>
                <a:ea typeface="Nunito"/>
                <a:cs typeface="Nunito"/>
                <a:sym typeface="Nunito"/>
              </a:rPr>
              <a:t>Subclauses: </a:t>
            </a:r>
            <a:r>
              <a:rPr lang="en-US" sz="2000" dirty="0" err="1">
                <a:solidFill>
                  <a:schemeClr val="tx2">
                    <a:lumMod val="10000"/>
                  </a:schemeClr>
                </a:solidFill>
                <a:latin typeface="Nunito"/>
                <a:ea typeface="Nunito"/>
                <a:cs typeface="Nunito"/>
                <a:sym typeface="Nunito"/>
              </a:rPr>
              <a:t>tuân</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theo</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các</a:t>
            </a:r>
            <a:r>
              <a:rPr lang="en-US" sz="2000" dirty="0">
                <a:solidFill>
                  <a:schemeClr val="tx2">
                    <a:lumMod val="10000"/>
                  </a:schemeClr>
                </a:solidFill>
                <a:latin typeface="Nunito"/>
                <a:ea typeface="Nunito"/>
                <a:cs typeface="Nunito"/>
                <a:sym typeface="Nunito"/>
              </a:rPr>
              <a:t> Subclauses, </a:t>
            </a:r>
            <a:r>
              <a:rPr lang="en-US" sz="2000" dirty="0" err="1">
                <a:solidFill>
                  <a:schemeClr val="tx2">
                    <a:lumMod val="10000"/>
                  </a:schemeClr>
                </a:solidFill>
                <a:latin typeface="Nunito"/>
                <a:ea typeface="Nunito"/>
                <a:cs typeface="Nunito"/>
                <a:sym typeface="Nunito"/>
              </a:rPr>
              <a:t>phân</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bổ</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tài</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liệu</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của</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mệnh</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đề</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thành</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các</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phần</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riêng</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biệt</a:t>
            </a:r>
            <a:endParaRPr lang="en-US" sz="2000" dirty="0">
              <a:solidFill>
                <a:schemeClr val="tx2">
                  <a:lumMod val="10000"/>
                </a:schemeClr>
              </a:solidFill>
              <a:latin typeface="Nunito"/>
              <a:ea typeface="Nunito"/>
              <a:cs typeface="Nunito"/>
              <a:sym typeface="Nunito"/>
            </a:endParaRPr>
          </a:p>
        </p:txBody>
      </p:sp>
      <p:sp>
        <p:nvSpPr>
          <p:cNvPr id="7" name="Google Shape;389;gd44a7a2325_0_2">
            <a:extLst>
              <a:ext uri="{FF2B5EF4-FFF2-40B4-BE49-F238E27FC236}">
                <a16:creationId xmlns:a16="http://schemas.microsoft.com/office/drawing/2014/main" id="{7E0D5108-1451-43A7-B330-3DF3AAD83B5F}"/>
              </a:ext>
            </a:extLst>
          </p:cNvPr>
          <p:cNvSpPr/>
          <p:nvPr/>
        </p:nvSpPr>
        <p:spPr>
          <a:xfrm>
            <a:off x="1041821" y="2194908"/>
            <a:ext cx="460407" cy="417715"/>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70C0"/>
              </a:solidFill>
              <a:latin typeface="Calibri"/>
              <a:ea typeface="Calibri"/>
              <a:cs typeface="Calibri"/>
              <a:sym typeface="Calibri"/>
            </a:endParaRPr>
          </a:p>
        </p:txBody>
      </p:sp>
      <p:sp>
        <p:nvSpPr>
          <p:cNvPr id="8" name="Google Shape;389;gd44a7a2325_0_2">
            <a:extLst>
              <a:ext uri="{FF2B5EF4-FFF2-40B4-BE49-F238E27FC236}">
                <a16:creationId xmlns:a16="http://schemas.microsoft.com/office/drawing/2014/main" id="{791F01E8-22F4-461E-8940-9829E5C61FAC}"/>
              </a:ext>
            </a:extLst>
          </p:cNvPr>
          <p:cNvSpPr/>
          <p:nvPr/>
        </p:nvSpPr>
        <p:spPr>
          <a:xfrm>
            <a:off x="1041820" y="3247194"/>
            <a:ext cx="460407" cy="417715"/>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70C0"/>
              </a:solidFill>
              <a:latin typeface="Calibri"/>
              <a:ea typeface="Calibri"/>
              <a:cs typeface="Calibri"/>
              <a:sym typeface="Calibri"/>
            </a:endParaRPr>
          </a:p>
        </p:txBody>
      </p:sp>
      <p:sp>
        <p:nvSpPr>
          <p:cNvPr id="5" name="TextBox 4">
            <a:extLst>
              <a:ext uri="{FF2B5EF4-FFF2-40B4-BE49-F238E27FC236}">
                <a16:creationId xmlns:a16="http://schemas.microsoft.com/office/drawing/2014/main" id="{90134FC3-0619-41A7-940F-1A303B562119}"/>
              </a:ext>
            </a:extLst>
          </p:cNvPr>
          <p:cNvSpPr txBox="1"/>
          <p:nvPr/>
        </p:nvSpPr>
        <p:spPr>
          <a:xfrm>
            <a:off x="1704923" y="3157077"/>
            <a:ext cx="6441473" cy="1015663"/>
          </a:xfrm>
          <a:prstGeom prst="rect">
            <a:avLst/>
          </a:prstGeom>
          <a:noFill/>
        </p:spPr>
        <p:txBody>
          <a:bodyPr wrap="square" rtlCol="0">
            <a:spAutoFit/>
          </a:bodyPr>
          <a:lstStyle/>
          <a:p>
            <a:r>
              <a:rPr lang="vi-VN" sz="2000" dirty="0">
                <a:solidFill>
                  <a:schemeClr val="tx2">
                    <a:lumMod val="10000"/>
                  </a:schemeClr>
                </a:solidFill>
                <a:latin typeface="Nunito"/>
                <a:ea typeface="Nunito"/>
                <a:cs typeface="Nunito"/>
                <a:sym typeface="Nunito"/>
              </a:rPr>
              <a:t>Ở cuối mệnh đề, mỗi phần tử ngôn ngữ UML được xác định trong bất kỳ các điều khoản phụ được xác định. Vật liệu này được chia thành ba phần sau:</a:t>
            </a:r>
          </a:p>
        </p:txBody>
      </p:sp>
    </p:spTree>
    <p:extLst>
      <p:ext uri="{BB962C8B-B14F-4D97-AF65-F5344CB8AC3E}">
        <p14:creationId xmlns:p14="http://schemas.microsoft.com/office/powerpoint/2010/main" val="403065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1000" fill="hold"/>
                                        <p:tgtEl>
                                          <p:spTgt spid="8"/>
                                        </p:tgtEl>
                                        <p:attrNameLst>
                                          <p:attrName>ppt_w</p:attrName>
                                        </p:attrNameLst>
                                      </p:cBhvr>
                                      <p:tavLst>
                                        <p:tav tm="0">
                                          <p:val>
                                            <p:fltVal val="0"/>
                                          </p:val>
                                        </p:tav>
                                        <p:tav tm="100000">
                                          <p:val>
                                            <p:strVal val="#ppt_w"/>
                                          </p:val>
                                        </p:tav>
                                      </p:tavLst>
                                    </p:anim>
                                    <p:anim calcmode="lin" valueType="num">
                                      <p:cBhvr>
                                        <p:cTn id="27" dur="1000" fill="hold"/>
                                        <p:tgtEl>
                                          <p:spTgt spid="8"/>
                                        </p:tgtEl>
                                        <p:attrNameLst>
                                          <p:attrName>ppt_h</p:attrName>
                                        </p:attrNameLst>
                                      </p:cBhvr>
                                      <p:tavLst>
                                        <p:tav tm="0">
                                          <p:val>
                                            <p:fltVal val="0"/>
                                          </p:val>
                                        </p:tav>
                                        <p:tav tm="100000">
                                          <p:val>
                                            <p:strVal val="#ppt_h"/>
                                          </p:val>
                                        </p:tav>
                                      </p:tavLst>
                                    </p:anim>
                                    <p:anim calcmode="lin" valueType="num">
                                      <p:cBhvr>
                                        <p:cTn id="28" dur="1000" fill="hold"/>
                                        <p:tgtEl>
                                          <p:spTgt spid="8"/>
                                        </p:tgtEl>
                                        <p:attrNameLst>
                                          <p:attrName>style.rotation</p:attrName>
                                        </p:attrNameLst>
                                      </p:cBhvr>
                                      <p:tavLst>
                                        <p:tav tm="0">
                                          <p:val>
                                            <p:fltVal val="90"/>
                                          </p:val>
                                        </p:tav>
                                        <p:tav tm="100000">
                                          <p:val>
                                            <p:fltVal val="0"/>
                                          </p:val>
                                        </p:tav>
                                      </p:tavLst>
                                    </p:anim>
                                    <p:animEffect transition="in" filter="fade">
                                      <p:cBhvr>
                                        <p:cTn id="29" dur="1000"/>
                                        <p:tgtEl>
                                          <p:spTgt spid="8"/>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P spid="8" grpId="0" animBg="1"/>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solidFill>
                  <a:schemeClr val="dk1"/>
                </a:solidFill>
              </a:rPr>
              <a:t>47</a:t>
            </a:fld>
            <a:endParaRPr>
              <a:solidFill>
                <a:schemeClr val="dk1"/>
              </a:solidFill>
            </a:endParaRPr>
          </a:p>
        </p:txBody>
      </p:sp>
      <p:sp>
        <p:nvSpPr>
          <p:cNvPr id="4" name="Google Shape;786;p51">
            <a:extLst>
              <a:ext uri="{FF2B5EF4-FFF2-40B4-BE49-F238E27FC236}">
                <a16:creationId xmlns:a16="http://schemas.microsoft.com/office/drawing/2014/main" id="{15A64A93-1ADD-4462-AD66-C9D7D1D3F35B}"/>
              </a:ext>
            </a:extLst>
          </p:cNvPr>
          <p:cNvSpPr/>
          <p:nvPr/>
        </p:nvSpPr>
        <p:spPr>
          <a:xfrm>
            <a:off x="701526" y="709324"/>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86;p51">
            <a:extLst>
              <a:ext uri="{FF2B5EF4-FFF2-40B4-BE49-F238E27FC236}">
                <a16:creationId xmlns:a16="http://schemas.microsoft.com/office/drawing/2014/main" id="{73F590FC-8BAE-4BCD-986A-14E3D7F97000}"/>
              </a:ext>
            </a:extLst>
          </p:cNvPr>
          <p:cNvSpPr/>
          <p:nvPr/>
        </p:nvSpPr>
        <p:spPr>
          <a:xfrm>
            <a:off x="701526" y="1656783"/>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6;p51">
            <a:extLst>
              <a:ext uri="{FF2B5EF4-FFF2-40B4-BE49-F238E27FC236}">
                <a16:creationId xmlns:a16="http://schemas.microsoft.com/office/drawing/2014/main" id="{D35E29EE-7A7E-44C4-B4D7-7BD4B6B2CF4F}"/>
              </a:ext>
            </a:extLst>
          </p:cNvPr>
          <p:cNvSpPr/>
          <p:nvPr/>
        </p:nvSpPr>
        <p:spPr>
          <a:xfrm>
            <a:off x="683304" y="2892559"/>
            <a:ext cx="287900" cy="288316"/>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38AD14C4-70C7-444B-9BB0-D6A19A88406D}"/>
              </a:ext>
            </a:extLst>
          </p:cNvPr>
          <p:cNvSpPr txBox="1"/>
          <p:nvPr/>
        </p:nvSpPr>
        <p:spPr>
          <a:xfrm>
            <a:off x="1220908" y="621562"/>
            <a:ext cx="7045843" cy="1015663"/>
          </a:xfrm>
          <a:prstGeom prst="rect">
            <a:avLst/>
          </a:prstGeom>
          <a:noFill/>
        </p:spPr>
        <p:txBody>
          <a:bodyPr wrap="square" rtlCol="0">
            <a:spAutoFit/>
          </a:bodyPr>
          <a:lstStyle/>
          <a:p>
            <a:r>
              <a:rPr lang="vi-VN" sz="2000" dirty="0">
                <a:solidFill>
                  <a:schemeClr val="tx2">
                    <a:lumMod val="10000"/>
                  </a:schemeClr>
                </a:solidFill>
                <a:latin typeface="Nunito"/>
                <a:ea typeface="Nunito"/>
                <a:cs typeface="Nunito"/>
                <a:sym typeface="Nunito"/>
              </a:rPr>
              <a:t>Classifier Descriptions(Mô tả Bộ phân loại): Phần này hiển thị các phần tử mô </a:t>
            </a:r>
            <a:r>
              <a:rPr lang="vi-VN" sz="2000">
                <a:solidFill>
                  <a:schemeClr val="tx2">
                    <a:lumMod val="10000"/>
                  </a:schemeClr>
                </a:solidFill>
                <a:latin typeface="Nunito"/>
                <a:ea typeface="Nunito"/>
                <a:cs typeface="Nunito"/>
                <a:sym typeface="Nunito"/>
              </a:rPr>
              <a:t>hình và</a:t>
            </a:r>
            <a:r>
              <a:rPr lang="en-US" sz="2000">
                <a:solidFill>
                  <a:schemeClr val="tx2">
                    <a:lumMod val="10000"/>
                  </a:schemeClr>
                </a:solidFill>
                <a:latin typeface="Nunito"/>
                <a:ea typeface="Nunito"/>
                <a:cs typeface="Nunito"/>
                <a:sym typeface="Nunito"/>
              </a:rPr>
              <a:t> </a:t>
            </a:r>
            <a:r>
              <a:rPr lang="vi-VN" sz="2000">
                <a:solidFill>
                  <a:schemeClr val="tx2">
                    <a:lumMod val="10000"/>
                  </a:schemeClr>
                </a:solidFill>
                <a:latin typeface="Nunito"/>
                <a:ea typeface="Nunito"/>
                <a:cs typeface="Nunito"/>
                <a:sym typeface="Nunito"/>
              </a:rPr>
              <a:t>tính </a:t>
            </a:r>
            <a:r>
              <a:rPr lang="vi-VN" sz="2000" dirty="0">
                <a:solidFill>
                  <a:schemeClr val="tx2">
                    <a:lumMod val="10000"/>
                  </a:schemeClr>
                </a:solidFill>
                <a:latin typeface="Nunito"/>
                <a:ea typeface="Nunito"/>
                <a:cs typeface="Nunito"/>
                <a:sym typeface="Nunito"/>
              </a:rPr>
              <a:t>chất. Tài liệu này được tạo tự động từ phần tóm tắt các sơ đồ cú pháp.</a:t>
            </a:r>
          </a:p>
        </p:txBody>
      </p:sp>
      <p:sp>
        <p:nvSpPr>
          <p:cNvPr id="3" name="TextBox 2">
            <a:extLst>
              <a:ext uri="{FF2B5EF4-FFF2-40B4-BE49-F238E27FC236}">
                <a16:creationId xmlns:a16="http://schemas.microsoft.com/office/drawing/2014/main" id="{19C6A69F-5BF9-4CF4-8780-7517F6E10C0A}"/>
              </a:ext>
            </a:extLst>
          </p:cNvPr>
          <p:cNvSpPr txBox="1"/>
          <p:nvPr/>
        </p:nvSpPr>
        <p:spPr>
          <a:xfrm>
            <a:off x="1220908" y="1569120"/>
            <a:ext cx="7045843" cy="1323439"/>
          </a:xfrm>
          <a:prstGeom prst="rect">
            <a:avLst/>
          </a:prstGeom>
          <a:noFill/>
        </p:spPr>
        <p:txBody>
          <a:bodyPr wrap="square" rtlCol="0">
            <a:spAutoFit/>
          </a:bodyPr>
          <a:lstStyle/>
          <a:p>
            <a:r>
              <a:rPr lang="vi-VN" sz="2000" dirty="0">
                <a:solidFill>
                  <a:schemeClr val="tx2">
                    <a:lumMod val="10000"/>
                  </a:schemeClr>
                </a:solidFill>
                <a:latin typeface="Nunito"/>
                <a:ea typeface="Nunito"/>
                <a:cs typeface="Nunito"/>
                <a:sym typeface="Nunito"/>
              </a:rPr>
              <a:t>Association Descriptions(Mô tả liên kết): Điều này cho thấy mối quan hệ giữa các các phần tử mô hình và số nhân của chúng. Vật liệu này được tạo ra tự động từ các sơ đồ cú pháp trừu tượng.</a:t>
            </a:r>
          </a:p>
        </p:txBody>
      </p:sp>
      <p:sp>
        <p:nvSpPr>
          <p:cNvPr id="7" name="TextBox 6">
            <a:extLst>
              <a:ext uri="{FF2B5EF4-FFF2-40B4-BE49-F238E27FC236}">
                <a16:creationId xmlns:a16="http://schemas.microsoft.com/office/drawing/2014/main" id="{F5E6F916-0A8F-48F1-9A63-C340DBC3EFCB}"/>
              </a:ext>
            </a:extLst>
          </p:cNvPr>
          <p:cNvSpPr txBox="1"/>
          <p:nvPr/>
        </p:nvSpPr>
        <p:spPr>
          <a:xfrm>
            <a:off x="1105821" y="2805297"/>
            <a:ext cx="7427786" cy="1938992"/>
          </a:xfrm>
          <a:prstGeom prst="rect">
            <a:avLst/>
          </a:prstGeom>
          <a:noFill/>
        </p:spPr>
        <p:txBody>
          <a:bodyPr wrap="square" rtlCol="0">
            <a:spAutoFit/>
          </a:bodyPr>
          <a:lstStyle/>
          <a:p>
            <a:r>
              <a:rPr lang="vi-VN" sz="2000">
                <a:solidFill>
                  <a:schemeClr val="tx2">
                    <a:lumMod val="10000"/>
                  </a:schemeClr>
                </a:solidFill>
                <a:latin typeface="Nunito" panose="020B0604020202020204" charset="0"/>
                <a:ea typeface="Nunito"/>
                <a:cs typeface="Nunito"/>
                <a:sym typeface="Nunito"/>
              </a:rPr>
              <a:t>Constraints(Ràng buộc): Bất kỳ ràng buộc nào đối với các phần tử mô hình được nêu trong ngôn ngữ tự nhiên và ngôn ngữ ràng buộc đối tượng chính thức (OCL). OCL</a:t>
            </a:r>
            <a:r>
              <a:rPr lang="en-US" sz="2000">
                <a:solidFill>
                  <a:schemeClr val="tx2">
                    <a:lumMod val="10000"/>
                  </a:schemeClr>
                </a:solidFill>
                <a:latin typeface="Nunito" panose="020B0604020202020204" charset="0"/>
                <a:ea typeface="Nunito"/>
                <a:cs typeface="Nunito"/>
                <a:sym typeface="Nunito"/>
              </a:rPr>
              <a:t>(</a:t>
            </a:r>
            <a:r>
              <a:rPr lang="en-US" sz="2000">
                <a:latin typeface="Nunito" panose="020B0604020202020204" charset="0"/>
              </a:rPr>
              <a:t>Object Constraint Language)</a:t>
            </a:r>
            <a:r>
              <a:rPr lang="vi-VN" sz="2000">
                <a:solidFill>
                  <a:schemeClr val="tx2">
                    <a:lumMod val="10000"/>
                  </a:schemeClr>
                </a:solidFill>
                <a:latin typeface="Nunito" panose="020B0604020202020204" charset="0"/>
                <a:ea typeface="Nunito"/>
                <a:cs typeface="Nunito"/>
                <a:sym typeface="Nunito"/>
              </a:rPr>
              <a:t> là một ngôn ngữ mạnh mẽ được thiết kế để thể hiện điều hướng bên trong các ngôn ngữ dựa trên Meta Object Facility (MOF) và các ràng buộc giữa các yếu tố.</a:t>
            </a:r>
            <a:endParaRPr lang="vi-VN" sz="2000" dirty="0">
              <a:solidFill>
                <a:schemeClr val="tx2">
                  <a:lumMod val="10000"/>
                </a:schemeClr>
              </a:solidFill>
              <a:latin typeface="Nunito" panose="020B0604020202020204" charset="0"/>
              <a:ea typeface="Nunito"/>
              <a:cs typeface="Nunito"/>
              <a:sym typeface="Nunit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2" grpId="0"/>
      <p:bldP spid="3"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d46f07f788_0_307"/>
          <p:cNvSpPr txBox="1">
            <a:spLocks noGrp="1"/>
          </p:cNvSpPr>
          <p:nvPr>
            <p:ph type="body" idx="1"/>
          </p:nvPr>
        </p:nvSpPr>
        <p:spPr>
          <a:xfrm>
            <a:off x="835825" y="975175"/>
            <a:ext cx="7568700" cy="3343200"/>
          </a:xfrm>
          <a:prstGeom prst="rect">
            <a:avLst/>
          </a:prstGeom>
          <a:noFill/>
          <a:ln>
            <a:noFill/>
          </a:ln>
        </p:spPr>
        <p:txBody>
          <a:bodyPr spcFirstLastPara="1" wrap="square" lIns="0" tIns="0" rIns="0" bIns="0" anchor="ctr" anchorCtr="0">
            <a:noAutofit/>
          </a:bodyPr>
          <a:lstStyle/>
          <a:p>
            <a:pPr marL="0" lvl="0" indent="0">
              <a:spcAft>
                <a:spcPts val="1000"/>
              </a:spcAft>
              <a:buNone/>
            </a:pPr>
            <a:r>
              <a:rPr lang="en-US" sz="4500" b="1" dirty="0">
                <a:latin typeface="Nunito"/>
                <a:ea typeface="Nunito"/>
                <a:cs typeface="Nunito"/>
                <a:sym typeface="Nunito"/>
              </a:rPr>
              <a:t>CÁC YÊU CẦU </a:t>
            </a:r>
            <a:r>
              <a:rPr lang="en-US" sz="4500" b="1">
                <a:latin typeface="Nunito"/>
                <a:ea typeface="Nunito"/>
                <a:cs typeface="Nunito"/>
                <a:sym typeface="Nunito"/>
              </a:rPr>
              <a:t>CỦA SUBCLAUSES </a:t>
            </a:r>
            <a:endParaRPr sz="4500" b="1" dirty="0">
              <a:latin typeface="Nunito"/>
              <a:ea typeface="Nunito"/>
              <a:cs typeface="Nunito"/>
              <a:sym typeface="Nunito"/>
            </a:endParaRPr>
          </a:p>
        </p:txBody>
      </p:sp>
      <p:sp>
        <p:nvSpPr>
          <p:cNvPr id="540" name="Google Shape;540;gd46f07f788_0_307"/>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48</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d4840bce41_0_5"/>
          <p:cNvSpPr txBox="1">
            <a:spLocks noGrp="1"/>
          </p:cNvSpPr>
          <p:nvPr>
            <p:ph type="title"/>
          </p:nvPr>
        </p:nvSpPr>
        <p:spPr>
          <a:xfrm>
            <a:off x="-80873" y="724927"/>
            <a:ext cx="8144218" cy="396300"/>
          </a:xfrm>
          <a:prstGeom prst="rect">
            <a:avLst/>
          </a:prstGeom>
          <a:noFill/>
          <a:ln>
            <a:noFill/>
          </a:ln>
        </p:spPr>
        <p:txBody>
          <a:bodyPr spcFirstLastPara="1" wrap="square" lIns="0" tIns="0" rIns="0" bIns="0" anchor="ctr" anchorCtr="0">
            <a:noAutofit/>
          </a:bodyPr>
          <a:lstStyle/>
          <a:p>
            <a:pPr lvl="0" algn="ctr">
              <a:lnSpc>
                <a:spcPct val="100000"/>
              </a:lnSpc>
              <a:spcAft>
                <a:spcPts val="1000"/>
              </a:spcAft>
              <a:buSzPts val="2800"/>
            </a:pPr>
            <a:r>
              <a:rPr lang="en-US" sz="3200">
                <a:latin typeface="Nunito"/>
                <a:ea typeface="Nunito"/>
                <a:cs typeface="Nunito"/>
                <a:sym typeface="Nunito"/>
              </a:rPr>
              <a:t>CÁC YÊU CẦU CỦA SUBCLAUSES </a:t>
            </a:r>
            <a:endParaRPr lang="en-US" sz="3200" dirty="0">
              <a:latin typeface="Nunito"/>
              <a:ea typeface="Nunito"/>
              <a:cs typeface="Nunito"/>
              <a:sym typeface="Nunito"/>
            </a:endParaRPr>
          </a:p>
        </p:txBody>
      </p:sp>
      <p:sp>
        <p:nvSpPr>
          <p:cNvPr id="562" name="Google Shape;562;gd4840bce41_0_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49</a:t>
            </a:fld>
            <a:endParaRPr/>
          </a:p>
        </p:txBody>
      </p:sp>
      <p:sp>
        <p:nvSpPr>
          <p:cNvPr id="563" name="Google Shape;563;gd4840bce41_0_5"/>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 name="Google Shape;545;gd46f07f788_0_328"/>
          <p:cNvSpPr txBox="1"/>
          <p:nvPr/>
        </p:nvSpPr>
        <p:spPr>
          <a:xfrm>
            <a:off x="378719" y="1044005"/>
            <a:ext cx="8636124" cy="1138743"/>
          </a:xfrm>
          <a:prstGeom prst="rect">
            <a:avLst/>
          </a:prstGeom>
          <a:noFill/>
          <a:ln>
            <a:noFill/>
          </a:ln>
        </p:spPr>
        <p:txBody>
          <a:bodyPr spcFirstLastPara="1" wrap="square" lIns="91425" tIns="91425" rIns="91425" bIns="91425" anchor="t" anchorCtr="0">
            <a:spAutoFit/>
          </a:bodyPr>
          <a:lstStyle/>
          <a:p>
            <a:pPr marL="0" lvl="0" indent="0" algn="l" rtl="0">
              <a:lnSpc>
                <a:spcPct val="105454"/>
              </a:lnSpc>
              <a:spcBef>
                <a:spcPts val="1200"/>
              </a:spcBef>
              <a:spcAft>
                <a:spcPts val="1200"/>
              </a:spcAft>
              <a:buNone/>
            </a:pPr>
            <a:r>
              <a:rPr lang="en-US" sz="2000" dirty="0" err="1">
                <a:latin typeface="Nunito"/>
                <a:ea typeface="Nunito"/>
                <a:cs typeface="Nunito"/>
                <a:sym typeface="Nunito"/>
              </a:rPr>
              <a:t>Mỗi</a:t>
            </a:r>
            <a:r>
              <a:rPr lang="en-US" sz="2000" dirty="0">
                <a:latin typeface="Nunito"/>
                <a:ea typeface="Nunito"/>
                <a:cs typeface="Nunito"/>
                <a:sym typeface="Nunito"/>
              </a:rPr>
              <a:t> </a:t>
            </a:r>
            <a:r>
              <a:rPr lang="en-US" sz="2000" dirty="0" err="1">
                <a:latin typeface="Nunito"/>
                <a:ea typeface="Nunito"/>
                <a:cs typeface="Nunito"/>
                <a:sym typeface="Nunito"/>
              </a:rPr>
              <a:t>điều</a:t>
            </a:r>
            <a:r>
              <a:rPr lang="en-US" sz="2000" dirty="0">
                <a:latin typeface="Nunito"/>
                <a:ea typeface="Nunito"/>
                <a:cs typeface="Nunito"/>
                <a:sym typeface="Nunito"/>
              </a:rPr>
              <a:t> </a:t>
            </a:r>
            <a:r>
              <a:rPr lang="en-US" sz="2000" dirty="0" err="1">
                <a:latin typeface="Nunito"/>
                <a:ea typeface="Nunito"/>
                <a:cs typeface="Nunito"/>
                <a:sym typeface="Nunito"/>
              </a:rPr>
              <a:t>khoản</a:t>
            </a:r>
            <a:r>
              <a:rPr lang="en-US" sz="2000" dirty="0">
                <a:latin typeface="Nunito"/>
                <a:ea typeface="Nunito"/>
                <a:cs typeface="Nunito"/>
                <a:sym typeface="Nunito"/>
              </a:rPr>
              <a:t> </a:t>
            </a:r>
            <a:r>
              <a:rPr lang="en-US" sz="2000" dirty="0" err="1">
                <a:latin typeface="Nunito"/>
                <a:ea typeface="Nunito"/>
                <a:cs typeface="Nunito"/>
                <a:sym typeface="Nunito"/>
              </a:rPr>
              <a:t>phụ</a:t>
            </a:r>
            <a:r>
              <a:rPr lang="en-US" sz="2000" dirty="0">
                <a:latin typeface="Nunito"/>
                <a:ea typeface="Nunito"/>
                <a:cs typeface="Nunito"/>
                <a:sym typeface="Nunito"/>
              </a:rPr>
              <a:t> bao </a:t>
            </a:r>
            <a:r>
              <a:rPr lang="en-US" sz="2000" dirty="0" err="1">
                <a:latin typeface="Nunito"/>
                <a:ea typeface="Nunito"/>
                <a:cs typeface="Nunito"/>
                <a:sym typeface="Nunito"/>
              </a:rPr>
              <a:t>gồm</a:t>
            </a:r>
            <a:r>
              <a:rPr lang="en-US" sz="2000" dirty="0">
                <a:latin typeface="Nunito"/>
                <a:ea typeface="Nunito"/>
                <a:cs typeface="Nunito"/>
                <a:sym typeface="Nunito"/>
              </a:rPr>
              <a:t> </a:t>
            </a: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tập</a:t>
            </a:r>
            <a:r>
              <a:rPr lang="en-US" sz="2000" dirty="0">
                <a:latin typeface="Nunito"/>
                <a:ea typeface="Nunito"/>
                <a:cs typeface="Nunito"/>
                <a:sym typeface="Nunito"/>
              </a:rPr>
              <a:t> </a:t>
            </a:r>
            <a:r>
              <a:rPr lang="en-US" sz="2000" dirty="0" err="1">
                <a:latin typeface="Nunito"/>
                <a:ea typeface="Nunito"/>
                <a:cs typeface="Nunito"/>
                <a:sym typeface="Nunito"/>
              </a:rPr>
              <a:t>hợp</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khái</a:t>
            </a:r>
            <a:r>
              <a:rPr lang="en-US" sz="2000" dirty="0">
                <a:latin typeface="Nunito"/>
                <a:ea typeface="Nunito"/>
                <a:cs typeface="Nunito"/>
                <a:sym typeface="Nunito"/>
              </a:rPr>
              <a:t> </a:t>
            </a:r>
            <a:r>
              <a:rPr lang="en-US" sz="2000" dirty="0" err="1">
                <a:latin typeface="Nunito"/>
                <a:ea typeface="Nunito"/>
                <a:cs typeface="Nunito"/>
                <a:sym typeface="Nunito"/>
              </a:rPr>
              <a:t>niệm</a:t>
            </a:r>
            <a:r>
              <a:rPr lang="en-US" sz="2000" dirty="0">
                <a:latin typeface="Nunito"/>
                <a:ea typeface="Nunito"/>
                <a:cs typeface="Nunito"/>
                <a:sym typeface="Nunito"/>
              </a:rPr>
              <a:t> </a:t>
            </a:r>
            <a:r>
              <a:rPr lang="en-US" sz="2000" dirty="0" err="1">
                <a:latin typeface="Nunito"/>
                <a:ea typeface="Nunito"/>
                <a:cs typeface="Nunito"/>
                <a:sym typeface="Nunito"/>
              </a:rPr>
              <a:t>nhất</a:t>
            </a:r>
            <a:r>
              <a:rPr lang="en-US" sz="2000" dirty="0">
                <a:latin typeface="Nunito"/>
                <a:ea typeface="Nunito"/>
                <a:cs typeface="Nunito"/>
                <a:sym typeface="Nunito"/>
              </a:rPr>
              <a:t> </a:t>
            </a:r>
            <a:r>
              <a:rPr lang="en-US" sz="2000" dirty="0" err="1">
                <a:latin typeface="Nunito"/>
                <a:ea typeface="Nunito"/>
                <a:cs typeface="Nunito"/>
                <a:sym typeface="Nunito"/>
              </a:rPr>
              <a:t>quán</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a:t>
            </a: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phần</a:t>
            </a:r>
            <a:r>
              <a:rPr lang="en-US" sz="2000" dirty="0">
                <a:latin typeface="Nunito"/>
                <a:ea typeface="Nunito"/>
                <a:cs typeface="Nunito"/>
                <a:sym typeface="Nunito"/>
              </a:rPr>
              <a:t> </a:t>
            </a:r>
            <a:r>
              <a:rPr lang="en-US" sz="2000" dirty="0" err="1">
                <a:latin typeface="Nunito"/>
                <a:ea typeface="Nunito"/>
                <a:cs typeface="Nunito"/>
                <a:sym typeface="Nunito"/>
              </a:rPr>
              <a:t>của</a:t>
            </a:r>
            <a:r>
              <a:rPr lang="en-US" sz="2000" dirty="0">
                <a:latin typeface="Nunito"/>
                <a:ea typeface="Nunito"/>
                <a:cs typeface="Nunito"/>
                <a:sym typeface="Nunito"/>
              </a:rPr>
              <a:t> </a:t>
            </a:r>
            <a:r>
              <a:rPr lang="en-US" sz="2000" dirty="0" err="1">
                <a:latin typeface="Nunito"/>
                <a:ea typeface="Nunito"/>
                <a:cs typeface="Nunito"/>
                <a:sym typeface="Nunito"/>
              </a:rPr>
              <a:t>mệnh</a:t>
            </a:r>
            <a:r>
              <a:rPr lang="en-US" sz="2000" dirty="0">
                <a:latin typeface="Nunito"/>
                <a:ea typeface="Nunito"/>
                <a:cs typeface="Nunito"/>
                <a:sym typeface="Nunito"/>
              </a:rPr>
              <a:t> </a:t>
            </a:r>
            <a:r>
              <a:rPr lang="en-US" sz="2000" err="1">
                <a:latin typeface="Nunito"/>
                <a:ea typeface="Nunito"/>
                <a:cs typeface="Nunito"/>
                <a:sym typeface="Nunito"/>
              </a:rPr>
              <a:t>đề</a:t>
            </a:r>
            <a:r>
              <a:rPr lang="en-US" sz="2000">
                <a:latin typeface="Nunito"/>
                <a:ea typeface="Nunito"/>
                <a:cs typeface="Nunito"/>
                <a:sym typeface="Nunito"/>
              </a:rPr>
              <a:t> </a:t>
            </a:r>
            <a:r>
              <a:rPr lang="en-US" sz="2000">
                <a:latin typeface="Nunito"/>
                <a:ea typeface="Nunito"/>
                <a:cs typeface="Nunito"/>
                <a:sym typeface="Wingdings" panose="05000000000000000000" pitchFamily="2" charset="2"/>
              </a:rPr>
              <a:t></a:t>
            </a:r>
            <a:r>
              <a:rPr lang="en-US" sz="2000">
                <a:latin typeface="Nunito"/>
                <a:ea typeface="Nunito"/>
                <a:cs typeface="Nunito"/>
                <a:sym typeface="Nunito"/>
              </a:rPr>
              <a:t> </a:t>
            </a:r>
            <a:r>
              <a:rPr lang="en-US" sz="2000" dirty="0" err="1">
                <a:latin typeface="Nunito"/>
                <a:ea typeface="Nunito"/>
                <a:cs typeface="Nunito"/>
                <a:sym typeface="Nunito"/>
              </a:rPr>
              <a:t>Điều</a:t>
            </a:r>
            <a:r>
              <a:rPr lang="en-US" sz="2000" dirty="0">
                <a:latin typeface="Nunito"/>
                <a:ea typeface="Nunito"/>
                <a:cs typeface="Nunito"/>
                <a:sym typeface="Nunito"/>
              </a:rPr>
              <a:t> </a:t>
            </a:r>
            <a:r>
              <a:rPr lang="en-US" sz="2000" dirty="0" err="1">
                <a:latin typeface="Nunito"/>
                <a:ea typeface="Nunito"/>
                <a:cs typeface="Nunito"/>
                <a:sym typeface="Nunito"/>
              </a:rPr>
              <a:t>này</a:t>
            </a:r>
            <a:r>
              <a:rPr lang="en-US" sz="2000" dirty="0">
                <a:latin typeface="Nunito"/>
                <a:ea typeface="Nunito"/>
                <a:cs typeface="Nunito"/>
                <a:sym typeface="Nunito"/>
              </a:rPr>
              <a:t> </a:t>
            </a:r>
            <a:r>
              <a:rPr lang="en-US" sz="2000" dirty="0" err="1">
                <a:latin typeface="Nunito"/>
                <a:ea typeface="Nunito"/>
                <a:cs typeface="Nunito"/>
                <a:sym typeface="Nunito"/>
              </a:rPr>
              <a:t>giúp</a:t>
            </a:r>
            <a:r>
              <a:rPr lang="en-US" sz="2000" dirty="0">
                <a:latin typeface="Nunito"/>
                <a:ea typeface="Nunito"/>
                <a:cs typeface="Nunito"/>
                <a:sym typeface="Nunito"/>
              </a:rPr>
              <a:t> </a:t>
            </a:r>
            <a:r>
              <a:rPr lang="en-US" sz="2000" dirty="0" err="1">
                <a:latin typeface="Nunito"/>
                <a:ea typeface="Nunito"/>
                <a:cs typeface="Nunito"/>
                <a:sym typeface="Nunito"/>
              </a:rPr>
              <a:t>họ</a:t>
            </a:r>
            <a:r>
              <a:rPr lang="en-US" sz="2000" dirty="0">
                <a:latin typeface="Nunito"/>
                <a:ea typeface="Nunito"/>
                <a:cs typeface="Nunito"/>
                <a:sym typeface="Nunito"/>
              </a:rPr>
              <a:t> </a:t>
            </a:r>
            <a:r>
              <a:rPr lang="en-US" sz="2000" dirty="0" err="1">
                <a:latin typeface="Nunito"/>
                <a:ea typeface="Nunito"/>
                <a:cs typeface="Nunito"/>
                <a:sym typeface="Nunito"/>
              </a:rPr>
              <a:t>thảo</a:t>
            </a:r>
            <a:r>
              <a:rPr lang="en-US" sz="2000" dirty="0">
                <a:latin typeface="Nunito"/>
                <a:ea typeface="Nunito"/>
                <a:cs typeface="Nunito"/>
                <a:sym typeface="Nunito"/>
              </a:rPr>
              <a:t> </a:t>
            </a:r>
            <a:r>
              <a:rPr lang="en-US" sz="2000" dirty="0" err="1">
                <a:latin typeface="Nunito"/>
                <a:ea typeface="Nunito"/>
                <a:cs typeface="Nunito"/>
                <a:sym typeface="Nunito"/>
              </a:rPr>
              <a:t>luận</a:t>
            </a:r>
            <a:r>
              <a:rPr lang="en-US" sz="2000" dirty="0">
                <a:latin typeface="Nunito"/>
                <a:ea typeface="Nunito"/>
                <a:cs typeface="Nunito"/>
                <a:sym typeface="Nunito"/>
              </a:rPr>
              <a:t> </a:t>
            </a:r>
            <a:r>
              <a:rPr lang="en-US" sz="2000" dirty="0" err="1">
                <a:latin typeface="Nunito"/>
                <a:ea typeface="Nunito"/>
                <a:cs typeface="Nunito"/>
                <a:sym typeface="Nunito"/>
              </a:rPr>
              <a:t>cùng</a:t>
            </a:r>
            <a:r>
              <a:rPr lang="en-US" sz="2000" dirty="0">
                <a:latin typeface="Nunito"/>
                <a:ea typeface="Nunito"/>
                <a:cs typeface="Nunito"/>
                <a:sym typeface="Nunito"/>
              </a:rPr>
              <a:t> </a:t>
            </a:r>
            <a:r>
              <a:rPr lang="en-US" sz="2000" dirty="0" err="1">
                <a:latin typeface="Nunito"/>
                <a:ea typeface="Nunito"/>
                <a:cs typeface="Nunito"/>
                <a:sym typeface="Nunito"/>
              </a:rPr>
              <a:t>nhau</a:t>
            </a:r>
            <a:r>
              <a:rPr lang="en-US" sz="2000" dirty="0">
                <a:latin typeface="Nunito"/>
                <a:ea typeface="Nunito"/>
                <a:cs typeface="Nunito"/>
                <a:sym typeface="Nunito"/>
              </a:rPr>
              <a:t> </a:t>
            </a:r>
            <a:r>
              <a:rPr lang="en-US" sz="2000" dirty="0" err="1">
                <a:latin typeface="Nunito"/>
                <a:ea typeface="Nunito"/>
                <a:cs typeface="Nunito"/>
                <a:sym typeface="Nunito"/>
              </a:rPr>
              <a:t>dễ</a:t>
            </a:r>
            <a:r>
              <a:rPr lang="en-US" sz="2000" dirty="0">
                <a:latin typeface="Nunito"/>
                <a:ea typeface="Nunito"/>
                <a:cs typeface="Nunito"/>
                <a:sym typeface="Nunito"/>
              </a:rPr>
              <a:t> </a:t>
            </a:r>
            <a:r>
              <a:rPr lang="en-US" sz="2000" dirty="0" err="1">
                <a:latin typeface="Nunito"/>
                <a:ea typeface="Nunito"/>
                <a:cs typeface="Nunito"/>
                <a:sym typeface="Nunito"/>
              </a:rPr>
              <a:t>dàng</a:t>
            </a:r>
            <a:r>
              <a:rPr lang="en-US" sz="2000" dirty="0">
                <a:latin typeface="Nunito"/>
                <a:ea typeface="Nunito"/>
                <a:cs typeface="Nunito"/>
                <a:sym typeface="Nunito"/>
              </a:rPr>
              <a:t> </a:t>
            </a:r>
            <a:r>
              <a:rPr lang="en-US" sz="2000" dirty="0" err="1">
                <a:latin typeface="Nunito"/>
                <a:ea typeface="Nunito"/>
                <a:cs typeface="Nunito"/>
                <a:sym typeface="Nunito"/>
              </a:rPr>
              <a:t>hơn</a:t>
            </a:r>
            <a:r>
              <a:rPr lang="en-US" sz="2000" dirty="0">
                <a:latin typeface="Nunito"/>
                <a:ea typeface="Nunito"/>
                <a:cs typeface="Nunito"/>
                <a:sym typeface="Nunito"/>
              </a:rPr>
              <a:t>.</a:t>
            </a:r>
            <a:endParaRPr sz="2000" dirty="0">
              <a:latin typeface="Nunito"/>
              <a:ea typeface="Nunito"/>
              <a:cs typeface="Nunito"/>
              <a:sym typeface="Nunito"/>
            </a:endParaRPr>
          </a:p>
        </p:txBody>
      </p:sp>
      <p:sp>
        <p:nvSpPr>
          <p:cNvPr id="12" name="Google Shape;548;gd46f07f788_0_328"/>
          <p:cNvSpPr txBox="1"/>
          <p:nvPr/>
        </p:nvSpPr>
        <p:spPr>
          <a:xfrm>
            <a:off x="613632" y="2057157"/>
            <a:ext cx="8166299" cy="2092850"/>
          </a:xfrm>
          <a:prstGeom prst="rect">
            <a:avLst/>
          </a:prstGeom>
          <a:noFill/>
          <a:ln>
            <a:noFill/>
          </a:ln>
        </p:spPr>
        <p:txBody>
          <a:bodyPr spcFirstLastPara="1" wrap="square" lIns="91425" tIns="91425" rIns="91425" bIns="91425" anchor="t" anchorCtr="0">
            <a:spAutoFit/>
          </a:bodyPr>
          <a:lstStyle/>
          <a:p>
            <a:pPr marL="0" lvl="0" indent="0" algn="just" rtl="0">
              <a:lnSpc>
                <a:spcPct val="105454"/>
              </a:lnSpc>
              <a:spcBef>
                <a:spcPts val="1200"/>
              </a:spcBef>
              <a:spcAft>
                <a:spcPts val="0"/>
              </a:spcAft>
              <a:buNone/>
            </a:pP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sơ</a:t>
            </a:r>
            <a:r>
              <a:rPr lang="en-US" sz="2000" dirty="0">
                <a:latin typeface="Nunito"/>
                <a:ea typeface="Nunito"/>
                <a:cs typeface="Nunito"/>
                <a:sym typeface="Nunito"/>
              </a:rPr>
              <a:t> </a:t>
            </a:r>
            <a:r>
              <a:rPr lang="en-US" sz="2000" dirty="0" err="1">
                <a:latin typeface="Nunito"/>
                <a:ea typeface="Nunito"/>
                <a:cs typeface="Nunito"/>
                <a:sym typeface="Nunito"/>
              </a:rPr>
              <a:t>đồ</a:t>
            </a:r>
            <a:r>
              <a:rPr lang="en-US" sz="2000" dirty="0">
                <a:latin typeface="Nunito"/>
                <a:ea typeface="Nunito"/>
                <a:cs typeface="Nunito"/>
                <a:sym typeface="Nunito"/>
              </a:rPr>
              <a:t> </a:t>
            </a:r>
            <a:r>
              <a:rPr lang="en-US" sz="2000" dirty="0" err="1">
                <a:latin typeface="Nunito"/>
                <a:ea typeface="Nunito"/>
                <a:cs typeface="Nunito"/>
                <a:sym typeface="Nunito"/>
              </a:rPr>
              <a:t>chính</a:t>
            </a:r>
            <a:r>
              <a:rPr lang="en-US" sz="2000" dirty="0">
                <a:latin typeface="Nunito"/>
                <a:ea typeface="Nunito"/>
                <a:cs typeface="Nunito"/>
                <a:sym typeface="Nunito"/>
              </a:rPr>
              <a:t> </a:t>
            </a:r>
            <a:r>
              <a:rPr lang="en-US" sz="2000" dirty="0" err="1">
                <a:latin typeface="Nunito"/>
                <a:ea typeface="Nunito"/>
                <a:cs typeface="Nunito"/>
                <a:sym typeface="Nunito"/>
              </a:rPr>
              <a:t>thức</a:t>
            </a:r>
            <a:r>
              <a:rPr lang="en-US" sz="2000" dirty="0">
                <a:latin typeface="Nunito"/>
                <a:ea typeface="Nunito"/>
                <a:cs typeface="Nunito"/>
                <a:sym typeface="Nunito"/>
              </a:rPr>
              <a:t> </a:t>
            </a:r>
            <a:r>
              <a:rPr lang="en-US" sz="2000" dirty="0" err="1">
                <a:latin typeface="Nunito"/>
                <a:ea typeface="Nunito"/>
                <a:cs typeface="Nunito"/>
                <a:sym typeface="Nunito"/>
              </a:rPr>
              <a:t>hiển</a:t>
            </a:r>
            <a:r>
              <a:rPr lang="en-US" sz="2000" dirty="0">
                <a:latin typeface="Nunito"/>
                <a:ea typeface="Nunito"/>
                <a:cs typeface="Nunito"/>
                <a:sym typeface="Nunito"/>
              </a:rPr>
              <a:t> </a:t>
            </a:r>
            <a:r>
              <a:rPr lang="en-US" sz="2000" dirty="0" err="1">
                <a:latin typeface="Nunito"/>
                <a:ea typeface="Nunito"/>
                <a:cs typeface="Nunito"/>
                <a:sym typeface="Nunito"/>
              </a:rPr>
              <a:t>thị</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phần</a:t>
            </a:r>
            <a:r>
              <a:rPr lang="en-US" sz="2000" dirty="0">
                <a:latin typeface="Nunito"/>
                <a:ea typeface="Nunito"/>
                <a:cs typeface="Nunito"/>
                <a:sym typeface="Nunito"/>
              </a:rPr>
              <a:t> </a:t>
            </a:r>
            <a:r>
              <a:rPr lang="en-US" sz="2000" dirty="0" err="1">
                <a:latin typeface="Nunito"/>
                <a:ea typeface="Nunito"/>
                <a:cs typeface="Nunito"/>
                <a:sym typeface="Nunito"/>
              </a:rPr>
              <a:t>tử</a:t>
            </a:r>
            <a:r>
              <a:rPr lang="en-US" sz="2000" dirty="0">
                <a:latin typeface="Nunito"/>
                <a:ea typeface="Nunito"/>
                <a:cs typeface="Nunito"/>
                <a:sym typeface="Nunito"/>
              </a:rPr>
              <a:t> UML </a:t>
            </a:r>
            <a:r>
              <a:rPr lang="en-US" sz="2000" dirty="0" err="1">
                <a:latin typeface="Nunito"/>
                <a:ea typeface="Nunito"/>
                <a:cs typeface="Nunito"/>
                <a:sym typeface="Nunito"/>
              </a:rPr>
              <a:t>của</a:t>
            </a:r>
            <a:r>
              <a:rPr lang="en-US" sz="2000" dirty="0">
                <a:latin typeface="Nunito"/>
                <a:ea typeface="Nunito"/>
                <a:cs typeface="Nunito"/>
                <a:sym typeface="Nunito"/>
              </a:rPr>
              <a:t> </a:t>
            </a:r>
            <a:r>
              <a:rPr lang="en-US" sz="2000" dirty="0" err="1">
                <a:latin typeface="Nunito"/>
                <a:ea typeface="Nunito"/>
                <a:cs typeface="Nunito"/>
                <a:sym typeface="Nunito"/>
              </a:rPr>
              <a:t>mục</a:t>
            </a:r>
            <a:r>
              <a:rPr lang="en-US" sz="2000" dirty="0">
                <a:latin typeface="Nunito"/>
                <a:ea typeface="Nunito"/>
                <a:cs typeface="Nunito"/>
                <a:sym typeface="Nunito"/>
              </a:rPr>
              <a:t> con</a:t>
            </a:r>
            <a:endParaRPr sz="2000" dirty="0">
              <a:latin typeface="Nunito"/>
              <a:ea typeface="Nunito"/>
              <a:cs typeface="Nunito"/>
              <a:sym typeface="Nunito"/>
            </a:endParaRPr>
          </a:p>
          <a:p>
            <a:pPr marL="0" lvl="0" indent="0" algn="just" rtl="0">
              <a:lnSpc>
                <a:spcPct val="105454"/>
              </a:lnSpc>
              <a:spcBef>
                <a:spcPts val="1200"/>
              </a:spcBef>
              <a:spcAft>
                <a:spcPts val="0"/>
              </a:spcAft>
              <a:buNone/>
            </a:pPr>
            <a:r>
              <a:rPr lang="en-US" sz="2000" dirty="0" err="1">
                <a:latin typeface="Nunito"/>
                <a:ea typeface="Nunito"/>
                <a:cs typeface="Nunito"/>
                <a:sym typeface="Nunito"/>
              </a:rPr>
              <a:t>Mỗi</a:t>
            </a:r>
            <a:r>
              <a:rPr lang="en-US" sz="2000" dirty="0">
                <a:latin typeface="Nunito"/>
                <a:ea typeface="Nunito"/>
                <a:cs typeface="Nunito"/>
                <a:sym typeface="Nunito"/>
              </a:rPr>
              <a:t> </a:t>
            </a:r>
            <a:r>
              <a:rPr lang="en-US" sz="2000" dirty="0" err="1">
                <a:latin typeface="Nunito"/>
                <a:ea typeface="Nunito"/>
                <a:cs typeface="Nunito"/>
                <a:sym typeface="Nunito"/>
              </a:rPr>
              <a:t>phần</a:t>
            </a:r>
            <a:r>
              <a:rPr lang="en-US" sz="2000" dirty="0">
                <a:latin typeface="Nunito"/>
                <a:ea typeface="Nunito"/>
                <a:cs typeface="Nunito"/>
                <a:sym typeface="Nunito"/>
              </a:rPr>
              <a:t> </a:t>
            </a:r>
            <a:r>
              <a:rPr lang="en-US" sz="2000" dirty="0" err="1">
                <a:latin typeface="Nunito"/>
                <a:ea typeface="Nunito"/>
                <a:cs typeface="Nunito"/>
                <a:sym typeface="Nunito"/>
              </a:rPr>
              <a:t>tử</a:t>
            </a:r>
            <a:r>
              <a:rPr lang="en-US" sz="2000" dirty="0">
                <a:latin typeface="Nunito"/>
                <a:ea typeface="Nunito"/>
                <a:cs typeface="Nunito"/>
                <a:sym typeface="Nunito"/>
              </a:rPr>
              <a:t> UML </a:t>
            </a:r>
            <a:r>
              <a:rPr lang="en-US" sz="2000" dirty="0" err="1">
                <a:latin typeface="Nunito"/>
                <a:ea typeface="Nunito"/>
                <a:cs typeface="Nunito"/>
                <a:sym typeface="Nunito"/>
              </a:rPr>
              <a:t>được</a:t>
            </a:r>
            <a:r>
              <a:rPr lang="en-US" sz="2000" dirty="0">
                <a:latin typeface="Nunito"/>
                <a:ea typeface="Nunito"/>
                <a:cs typeface="Nunito"/>
                <a:sym typeface="Nunito"/>
              </a:rPr>
              <a:t> bao </a:t>
            </a:r>
            <a:r>
              <a:rPr lang="en-US" sz="2000" dirty="0" err="1">
                <a:latin typeface="Nunito"/>
                <a:ea typeface="Nunito"/>
                <a:cs typeface="Nunito"/>
                <a:sym typeface="Nunito"/>
              </a:rPr>
              <a:t>hàm</a:t>
            </a:r>
            <a:r>
              <a:rPr lang="en-US" sz="2000" dirty="0">
                <a:latin typeface="Nunito"/>
                <a:ea typeface="Nunito"/>
                <a:cs typeface="Nunito"/>
                <a:sym typeface="Nunito"/>
              </a:rPr>
              <a:t> </a:t>
            </a:r>
            <a:r>
              <a:rPr lang="en-US" sz="2000" dirty="0" err="1">
                <a:latin typeface="Nunito"/>
                <a:ea typeface="Nunito"/>
                <a:cs typeface="Nunito"/>
                <a:sym typeface="Nunito"/>
              </a:rPr>
              <a:t>bởi</a:t>
            </a:r>
            <a:r>
              <a:rPr lang="en-US" sz="2000" dirty="0">
                <a:latin typeface="Nunito"/>
                <a:ea typeface="Nunito"/>
                <a:cs typeface="Nunito"/>
                <a:sym typeface="Nunito"/>
              </a:rPr>
              <a:t> </a:t>
            </a:r>
            <a:r>
              <a:rPr lang="en-US" sz="2000" dirty="0" err="1">
                <a:latin typeface="Nunito"/>
                <a:ea typeface="Nunito"/>
                <a:cs typeface="Nunito"/>
                <a:sym typeface="Nunito"/>
              </a:rPr>
              <a:t>điều</a:t>
            </a:r>
            <a:r>
              <a:rPr lang="en-US" sz="2000" dirty="0">
                <a:latin typeface="Nunito"/>
                <a:ea typeface="Nunito"/>
                <a:cs typeface="Nunito"/>
                <a:sym typeface="Nunito"/>
              </a:rPr>
              <a:t> </a:t>
            </a:r>
            <a:r>
              <a:rPr lang="en-US" sz="2000" dirty="0" err="1">
                <a:latin typeface="Nunito"/>
                <a:ea typeface="Nunito"/>
                <a:cs typeface="Nunito"/>
                <a:sym typeface="Nunito"/>
              </a:rPr>
              <a:t>khoản</a:t>
            </a:r>
            <a:r>
              <a:rPr lang="en-US" sz="2000" dirty="0">
                <a:latin typeface="Nunito"/>
                <a:ea typeface="Nunito"/>
                <a:cs typeface="Nunito"/>
                <a:sym typeface="Nunito"/>
              </a:rPr>
              <a:t> </a:t>
            </a:r>
            <a:r>
              <a:rPr lang="en-US" sz="2000" dirty="0" err="1">
                <a:latin typeface="Nunito"/>
                <a:ea typeface="Nunito"/>
                <a:cs typeface="Nunito"/>
                <a:sym typeface="Nunito"/>
              </a:rPr>
              <a:t>phụ</a:t>
            </a:r>
            <a:r>
              <a:rPr lang="en-US" sz="2000" dirty="0">
                <a:latin typeface="Nunito"/>
                <a:ea typeface="Nunito"/>
                <a:cs typeface="Nunito"/>
                <a:sym typeface="Nunito"/>
              </a:rPr>
              <a:t> </a:t>
            </a:r>
            <a:r>
              <a:rPr lang="en-US" sz="2000" dirty="0" err="1">
                <a:latin typeface="Nunito"/>
                <a:ea typeface="Nunito"/>
                <a:cs typeface="Nunito"/>
                <a:sym typeface="Nunito"/>
              </a:rPr>
              <a:t>có</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err="1">
                <a:latin typeface="Nunito"/>
                <a:ea typeface="Nunito"/>
                <a:cs typeface="Nunito"/>
                <a:sym typeface="Nunito"/>
              </a:rPr>
              <a:t>thuộc</a:t>
            </a:r>
            <a:r>
              <a:rPr lang="en-US" sz="2000">
                <a:latin typeface="Nunito"/>
                <a:ea typeface="Nunito"/>
                <a:cs typeface="Nunito"/>
                <a:sym typeface="Nunito"/>
              </a:rPr>
              <a:t> tính </a:t>
            </a:r>
            <a:r>
              <a:rPr lang="en-US" sz="2000" dirty="0" err="1">
                <a:latin typeface="Nunito"/>
                <a:ea typeface="Nunito"/>
                <a:cs typeface="Nunito"/>
                <a:sym typeface="Nunito"/>
              </a:rPr>
              <a:t>và</a:t>
            </a:r>
            <a:r>
              <a:rPr lang="en-US" sz="2000" dirty="0">
                <a:latin typeface="Nunito"/>
                <a:ea typeface="Nunito"/>
                <a:cs typeface="Nunito"/>
                <a:sym typeface="Nunito"/>
              </a:rPr>
              <a:t> </a:t>
            </a:r>
            <a:r>
              <a:rPr lang="en-US" sz="2000" dirty="0" err="1">
                <a:latin typeface="Nunito"/>
                <a:ea typeface="Nunito"/>
                <a:cs typeface="Nunito"/>
                <a:sym typeface="Nunito"/>
              </a:rPr>
              <a:t>mối</a:t>
            </a:r>
            <a:r>
              <a:rPr lang="en-US" sz="2000" dirty="0">
                <a:latin typeface="Nunito"/>
                <a:ea typeface="Nunito"/>
                <a:cs typeface="Nunito"/>
                <a:sym typeface="Nunito"/>
              </a:rPr>
              <a:t> </a:t>
            </a:r>
            <a:r>
              <a:rPr lang="en-US" sz="2000" dirty="0" err="1">
                <a:latin typeface="Nunito"/>
                <a:ea typeface="Nunito"/>
                <a:cs typeface="Nunito"/>
                <a:sym typeface="Nunito"/>
              </a:rPr>
              <a:t>quan</a:t>
            </a:r>
            <a:r>
              <a:rPr lang="en-US" sz="2000" dirty="0">
                <a:latin typeface="Nunito"/>
                <a:ea typeface="Nunito"/>
                <a:cs typeface="Nunito"/>
                <a:sym typeface="Nunito"/>
              </a:rPr>
              <a:t> </a:t>
            </a:r>
            <a:r>
              <a:rPr lang="en-US" sz="2000" dirty="0" err="1">
                <a:latin typeface="Nunito"/>
                <a:ea typeface="Nunito"/>
                <a:cs typeface="Nunito"/>
                <a:sym typeface="Nunito"/>
              </a:rPr>
              <a:t>hệ</a:t>
            </a:r>
            <a:r>
              <a:rPr lang="en-US" sz="2000" dirty="0">
                <a:latin typeface="Nunito"/>
                <a:ea typeface="Nunito"/>
                <a:cs typeface="Nunito"/>
                <a:sym typeface="Nunito"/>
              </a:rPr>
              <a:t> </a:t>
            </a:r>
            <a:r>
              <a:rPr lang="en-US" sz="2000" dirty="0" err="1">
                <a:latin typeface="Nunito"/>
                <a:ea typeface="Nunito"/>
                <a:cs typeface="Nunito"/>
                <a:sym typeface="Nunito"/>
              </a:rPr>
              <a:t>của</a:t>
            </a:r>
            <a:r>
              <a:rPr lang="en-US" sz="2000" dirty="0">
                <a:latin typeface="Nunito"/>
                <a:ea typeface="Nunito"/>
                <a:cs typeface="Nunito"/>
                <a:sym typeface="Nunito"/>
              </a:rPr>
              <a:t> </a:t>
            </a:r>
            <a:r>
              <a:rPr lang="en-US" sz="2000" dirty="0" err="1">
                <a:latin typeface="Nunito"/>
                <a:ea typeface="Nunito"/>
                <a:cs typeface="Nunito"/>
                <a:sym typeface="Nunito"/>
              </a:rPr>
              <a:t>phần</a:t>
            </a:r>
            <a:r>
              <a:rPr lang="en-US" sz="2000" dirty="0">
                <a:latin typeface="Nunito"/>
                <a:ea typeface="Nunito"/>
                <a:cs typeface="Nunito"/>
                <a:sym typeface="Nunito"/>
              </a:rPr>
              <a:t> </a:t>
            </a:r>
            <a:r>
              <a:rPr lang="en-US" sz="2000" dirty="0" err="1">
                <a:latin typeface="Nunito"/>
                <a:ea typeface="Nunito"/>
                <a:cs typeface="Nunito"/>
                <a:sym typeface="Nunito"/>
              </a:rPr>
              <a:t>tử</a:t>
            </a:r>
            <a:r>
              <a:rPr lang="en-US" sz="2000" dirty="0">
                <a:latin typeface="Nunito"/>
                <a:ea typeface="Nunito"/>
                <a:cs typeface="Nunito"/>
                <a:sym typeface="Nunito"/>
              </a:rPr>
              <a:t> </a:t>
            </a:r>
            <a:r>
              <a:rPr lang="en-US" sz="2000" dirty="0" err="1">
                <a:latin typeface="Nunito"/>
                <a:ea typeface="Nunito"/>
                <a:cs typeface="Nunito"/>
                <a:sym typeface="Nunito"/>
              </a:rPr>
              <a:t>được</a:t>
            </a:r>
            <a:r>
              <a:rPr lang="en-US" sz="2000" dirty="0">
                <a:latin typeface="Nunito"/>
                <a:ea typeface="Nunito"/>
                <a:cs typeface="Nunito"/>
                <a:sym typeface="Nunito"/>
              </a:rPr>
              <a:t> </a:t>
            </a:r>
            <a:r>
              <a:rPr lang="en-US" sz="2000" dirty="0" err="1">
                <a:latin typeface="Nunito"/>
                <a:ea typeface="Nunito"/>
                <a:cs typeface="Nunito"/>
                <a:sym typeface="Nunito"/>
              </a:rPr>
              <a:t>chỉ</a:t>
            </a:r>
            <a:r>
              <a:rPr lang="en-US" sz="2000" dirty="0">
                <a:latin typeface="Nunito"/>
                <a:ea typeface="Nunito"/>
                <a:cs typeface="Nunito"/>
                <a:sym typeface="Nunito"/>
              </a:rPr>
              <a:t> ra</a:t>
            </a:r>
            <a:endParaRPr sz="2000" dirty="0">
              <a:latin typeface="Nunito"/>
              <a:ea typeface="Nunito"/>
              <a:cs typeface="Nunito"/>
              <a:sym typeface="Nunito"/>
            </a:endParaRPr>
          </a:p>
          <a:p>
            <a:pPr marL="0" lvl="0" indent="0" algn="just" rtl="0">
              <a:lnSpc>
                <a:spcPct val="105454"/>
              </a:lnSpc>
              <a:spcBef>
                <a:spcPts val="1200"/>
              </a:spcBef>
              <a:spcAft>
                <a:spcPts val="1200"/>
              </a:spcAft>
              <a:buNone/>
            </a:pPr>
            <a:r>
              <a:rPr lang="en-US" sz="2000">
                <a:latin typeface="Nunito"/>
                <a:ea typeface="Nunito"/>
                <a:cs typeface="Nunito"/>
                <a:sym typeface="Wingdings" panose="05000000000000000000" pitchFamily="2" charset="2"/>
              </a:rPr>
              <a:t></a:t>
            </a:r>
            <a:r>
              <a:rPr lang="en-US" sz="2000">
                <a:latin typeface="Nunito"/>
                <a:ea typeface="Nunito"/>
                <a:cs typeface="Nunito"/>
                <a:sym typeface="Nunito"/>
              </a:rPr>
              <a:t> </a:t>
            </a:r>
            <a:r>
              <a:rPr lang="en-US" sz="2000" dirty="0" err="1">
                <a:latin typeface="Nunito"/>
                <a:ea typeface="Nunito"/>
                <a:cs typeface="Nunito"/>
                <a:sym typeface="Nunito"/>
              </a:rPr>
              <a:t>Điều</a:t>
            </a:r>
            <a:r>
              <a:rPr lang="en-US" sz="2000" dirty="0">
                <a:latin typeface="Nunito"/>
                <a:ea typeface="Nunito"/>
                <a:cs typeface="Nunito"/>
                <a:sym typeface="Nunito"/>
              </a:rPr>
              <a:t> </a:t>
            </a:r>
            <a:r>
              <a:rPr lang="en-US" sz="2000" dirty="0" err="1">
                <a:latin typeface="Nunito"/>
                <a:ea typeface="Nunito"/>
                <a:cs typeface="Nunito"/>
                <a:sym typeface="Nunito"/>
              </a:rPr>
              <a:t>này</a:t>
            </a:r>
            <a:r>
              <a:rPr lang="en-US" sz="2000" dirty="0">
                <a:latin typeface="Nunito"/>
                <a:ea typeface="Nunito"/>
                <a:cs typeface="Nunito"/>
                <a:sym typeface="Nunito"/>
              </a:rPr>
              <a:t> </a:t>
            </a:r>
            <a:r>
              <a:rPr lang="en-US" sz="2000" dirty="0" err="1">
                <a:latin typeface="Nunito"/>
                <a:ea typeface="Nunito"/>
                <a:cs typeface="Nunito"/>
                <a:sym typeface="Nunito"/>
              </a:rPr>
              <a:t>tương</a:t>
            </a:r>
            <a:r>
              <a:rPr lang="en-US" sz="2000" dirty="0">
                <a:latin typeface="Nunito"/>
                <a:ea typeface="Nunito"/>
                <a:cs typeface="Nunito"/>
                <a:sym typeface="Nunito"/>
              </a:rPr>
              <a:t> </a:t>
            </a:r>
            <a:r>
              <a:rPr lang="en-US" sz="2000" dirty="0" err="1">
                <a:latin typeface="Nunito"/>
                <a:ea typeface="Nunito"/>
                <a:cs typeface="Nunito"/>
                <a:sym typeface="Nunito"/>
              </a:rPr>
              <a:t>ứng</a:t>
            </a:r>
            <a:r>
              <a:rPr lang="en-US" sz="2000" dirty="0">
                <a:latin typeface="Nunito"/>
                <a:ea typeface="Nunito"/>
                <a:cs typeface="Nunito"/>
                <a:sym typeface="Nunito"/>
              </a:rPr>
              <a:t> </a:t>
            </a:r>
            <a:r>
              <a:rPr lang="en-US" sz="2000" dirty="0" err="1">
                <a:latin typeface="Nunito"/>
                <a:ea typeface="Nunito"/>
                <a:cs typeface="Nunito"/>
                <a:sym typeface="Nunito"/>
              </a:rPr>
              <a:t>với</a:t>
            </a:r>
            <a:r>
              <a:rPr lang="en-US" sz="2000" dirty="0">
                <a:latin typeface="Nunito"/>
                <a:ea typeface="Nunito"/>
                <a:cs typeface="Nunito"/>
                <a:sym typeface="Nunito"/>
              </a:rPr>
              <a:t> </a:t>
            </a:r>
            <a:r>
              <a:rPr lang="en-US" sz="2000" dirty="0" err="1">
                <a:latin typeface="Nunito"/>
                <a:ea typeface="Nunito"/>
                <a:cs typeface="Nunito"/>
                <a:sym typeface="Nunito"/>
              </a:rPr>
              <a:t>ngữ</a:t>
            </a:r>
            <a:r>
              <a:rPr lang="en-US" sz="2000" dirty="0">
                <a:latin typeface="Nunito"/>
                <a:ea typeface="Nunito"/>
                <a:cs typeface="Nunito"/>
                <a:sym typeface="Nunito"/>
              </a:rPr>
              <a:t> </a:t>
            </a:r>
            <a:r>
              <a:rPr lang="en-US" sz="2000" dirty="0" err="1">
                <a:latin typeface="Nunito"/>
                <a:ea typeface="Nunito"/>
                <a:cs typeface="Nunito"/>
                <a:sym typeface="Nunito"/>
              </a:rPr>
              <a:t>pháp</a:t>
            </a:r>
            <a:r>
              <a:rPr lang="en-US" sz="2000" dirty="0">
                <a:latin typeface="Nunito"/>
                <a:ea typeface="Nunito"/>
                <a:cs typeface="Nunito"/>
                <a:sym typeface="Nunito"/>
              </a:rPr>
              <a:t> </a:t>
            </a:r>
            <a:r>
              <a:rPr lang="en-US" sz="2000" dirty="0" err="1">
                <a:latin typeface="Nunito"/>
                <a:ea typeface="Nunito"/>
                <a:cs typeface="Nunito"/>
                <a:sym typeface="Nunito"/>
              </a:rPr>
              <a:t>chính</a:t>
            </a:r>
            <a:r>
              <a:rPr lang="en-US" sz="2000" dirty="0">
                <a:latin typeface="Nunito"/>
                <a:ea typeface="Nunito"/>
                <a:cs typeface="Nunito"/>
                <a:sym typeface="Nunito"/>
              </a:rPr>
              <a:t> </a:t>
            </a:r>
            <a:r>
              <a:rPr lang="en-US" sz="2000" dirty="0" err="1">
                <a:latin typeface="Nunito"/>
                <a:ea typeface="Nunito"/>
                <a:cs typeface="Nunito"/>
                <a:sym typeface="Nunito"/>
              </a:rPr>
              <a:t>thức</a:t>
            </a:r>
            <a:r>
              <a:rPr lang="en-US" sz="2000" dirty="0">
                <a:latin typeface="Nunito"/>
                <a:ea typeface="Nunito"/>
                <a:cs typeface="Nunito"/>
                <a:sym typeface="Nunito"/>
              </a:rPr>
              <a:t> </a:t>
            </a:r>
            <a:r>
              <a:rPr lang="en-US" sz="2000" dirty="0" err="1">
                <a:latin typeface="Nunito"/>
                <a:ea typeface="Nunito"/>
                <a:cs typeface="Nunito"/>
                <a:sym typeface="Nunito"/>
              </a:rPr>
              <a:t>của</a:t>
            </a:r>
            <a:r>
              <a:rPr lang="en-US" sz="2000" dirty="0">
                <a:latin typeface="Nunito"/>
                <a:ea typeface="Nunito"/>
                <a:cs typeface="Nunito"/>
                <a:sym typeface="Nunito"/>
              </a:rPr>
              <a:t> UML</a:t>
            </a:r>
            <a:endParaRPr sz="2000" dirty="0">
              <a:latin typeface="Nunito"/>
              <a:ea typeface="Nunito"/>
              <a:cs typeface="Nunito"/>
              <a:sym typeface="Nunito"/>
            </a:endParaRPr>
          </a:p>
        </p:txBody>
      </p:sp>
      <p:sp>
        <p:nvSpPr>
          <p:cNvPr id="15" name="Google Shape;549;gd46f07f788_0_328"/>
          <p:cNvSpPr txBox="1"/>
          <p:nvPr/>
        </p:nvSpPr>
        <p:spPr>
          <a:xfrm>
            <a:off x="575919" y="3811114"/>
            <a:ext cx="7776250" cy="984855"/>
          </a:xfrm>
          <a:prstGeom prst="rect">
            <a:avLst/>
          </a:prstGeom>
          <a:noFill/>
          <a:ln>
            <a:noFill/>
          </a:ln>
        </p:spPr>
        <p:txBody>
          <a:bodyPr spcFirstLastPara="1" wrap="square" lIns="91425" tIns="91425" rIns="91425" bIns="91425" anchor="t" anchorCtr="0">
            <a:spAutoFit/>
          </a:bodyPr>
          <a:lstStyle/>
          <a:p>
            <a:pPr marL="107950" lvl="0" algn="l" rtl="0">
              <a:lnSpc>
                <a:spcPct val="105454"/>
              </a:lnSpc>
              <a:spcBef>
                <a:spcPts val="1200"/>
              </a:spcBef>
              <a:spcAft>
                <a:spcPts val="0"/>
              </a:spcAft>
              <a:buClr>
                <a:schemeClr val="accent1"/>
              </a:buClr>
              <a:buSzPts val="1900"/>
            </a:pPr>
            <a:r>
              <a:rPr lang="en-US" sz="2000" dirty="0" err="1">
                <a:latin typeface="Nunito"/>
                <a:ea typeface="Nunito"/>
                <a:cs typeface="Nunito"/>
                <a:sym typeface="Nunito"/>
              </a:rPr>
              <a:t>Cung</a:t>
            </a:r>
            <a:r>
              <a:rPr lang="en-US" sz="2000" dirty="0">
                <a:latin typeface="Nunito"/>
                <a:ea typeface="Nunito"/>
                <a:cs typeface="Nunito"/>
                <a:sym typeface="Nunito"/>
              </a:rPr>
              <a:t> </a:t>
            </a:r>
            <a:r>
              <a:rPr lang="en-US" sz="2000" dirty="0" err="1">
                <a:latin typeface="Nunito"/>
                <a:ea typeface="Nunito"/>
                <a:cs typeface="Nunito"/>
                <a:sym typeface="Nunito"/>
              </a:rPr>
              <a:t>cấp</a:t>
            </a:r>
            <a:r>
              <a:rPr lang="en-US" sz="2000" dirty="0">
                <a:latin typeface="Nunito"/>
                <a:ea typeface="Nunito"/>
                <a:cs typeface="Nunito"/>
                <a:sym typeface="Nunito"/>
              </a:rPr>
              <a:t> ý </a:t>
            </a:r>
            <a:r>
              <a:rPr lang="en-US" sz="2000" dirty="0" err="1">
                <a:latin typeface="Nunito"/>
                <a:ea typeface="Nunito"/>
                <a:cs typeface="Nunito"/>
                <a:sym typeface="Nunito"/>
              </a:rPr>
              <a:t>nghĩa</a:t>
            </a:r>
            <a:r>
              <a:rPr lang="en-US" sz="2000" dirty="0">
                <a:latin typeface="Nunito"/>
                <a:ea typeface="Nunito"/>
                <a:cs typeface="Nunito"/>
                <a:sym typeface="Nunito"/>
              </a:rPr>
              <a:t> </a:t>
            </a:r>
            <a:r>
              <a:rPr lang="en-US" sz="2000" dirty="0" err="1">
                <a:latin typeface="Nunito"/>
                <a:ea typeface="Nunito"/>
                <a:cs typeface="Nunito"/>
                <a:sym typeface="Nunito"/>
              </a:rPr>
              <a:t>cho</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phần</a:t>
            </a:r>
            <a:r>
              <a:rPr lang="en-US" sz="2000" dirty="0">
                <a:latin typeface="Nunito"/>
                <a:ea typeface="Nunito"/>
                <a:cs typeface="Nunito"/>
                <a:sym typeface="Nunito"/>
              </a:rPr>
              <a:t> </a:t>
            </a:r>
            <a:r>
              <a:rPr lang="en-US" sz="2000" dirty="0" err="1">
                <a:latin typeface="Nunito"/>
                <a:ea typeface="Nunito"/>
                <a:cs typeface="Nunito"/>
                <a:sym typeface="Nunito"/>
              </a:rPr>
              <a:t>tử</a:t>
            </a:r>
            <a:r>
              <a:rPr lang="en-US" sz="2000" dirty="0">
                <a:latin typeface="Nunito"/>
                <a:ea typeface="Nunito"/>
                <a:cs typeface="Nunito"/>
                <a:sym typeface="Nunito"/>
              </a:rPr>
              <a:t> UML </a:t>
            </a:r>
            <a:r>
              <a:rPr lang="en-US" sz="2000" dirty="0" err="1">
                <a:latin typeface="Nunito"/>
                <a:ea typeface="Nunito"/>
                <a:cs typeface="Nunito"/>
                <a:sym typeface="Nunito"/>
              </a:rPr>
              <a:t>của</a:t>
            </a:r>
            <a:r>
              <a:rPr lang="en-US" sz="2000" dirty="0">
                <a:latin typeface="Nunito"/>
                <a:ea typeface="Nunito"/>
                <a:cs typeface="Nunito"/>
                <a:sym typeface="Nunito"/>
              </a:rPr>
              <a:t> </a:t>
            </a:r>
            <a:r>
              <a:rPr lang="en-US" sz="2000" dirty="0" err="1">
                <a:latin typeface="Nunito"/>
                <a:ea typeface="Nunito"/>
                <a:cs typeface="Nunito"/>
                <a:sym typeface="Nunito"/>
              </a:rPr>
              <a:t>điều</a:t>
            </a:r>
            <a:r>
              <a:rPr lang="en-US" sz="2000" dirty="0">
                <a:latin typeface="Nunito"/>
                <a:ea typeface="Nunito"/>
                <a:cs typeface="Nunito"/>
                <a:sym typeface="Nunito"/>
              </a:rPr>
              <a:t> </a:t>
            </a:r>
            <a:r>
              <a:rPr lang="en-US" sz="2000" dirty="0" err="1">
                <a:latin typeface="Nunito"/>
                <a:ea typeface="Nunito"/>
                <a:cs typeface="Nunito"/>
                <a:sym typeface="Nunito"/>
              </a:rPr>
              <a:t>khoản</a:t>
            </a:r>
            <a:r>
              <a:rPr lang="en-US" sz="2000" dirty="0">
                <a:latin typeface="Nunito"/>
                <a:ea typeface="Nunito"/>
                <a:cs typeface="Nunito"/>
                <a:sym typeface="Nunito"/>
              </a:rPr>
              <a:t> </a:t>
            </a:r>
            <a:r>
              <a:rPr lang="en-US" sz="2000" dirty="0" err="1">
                <a:latin typeface="Nunito"/>
                <a:ea typeface="Nunito"/>
                <a:cs typeface="Nunito"/>
                <a:sym typeface="Nunito"/>
              </a:rPr>
              <a:t>phụ</a:t>
            </a:r>
            <a:r>
              <a:rPr lang="en-US" sz="2000" dirty="0">
                <a:latin typeface="Nunito"/>
                <a:ea typeface="Nunito"/>
                <a:cs typeface="Nunito"/>
                <a:sym typeface="Nunito"/>
              </a:rPr>
              <a:t> bao </a:t>
            </a:r>
            <a:r>
              <a:rPr lang="en-US" sz="2000" dirty="0" err="1">
                <a:latin typeface="Nunito"/>
                <a:ea typeface="Nunito"/>
                <a:cs typeface="Nunito"/>
                <a:sym typeface="Nunito"/>
              </a:rPr>
              <a:t>gồm</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diễn</a:t>
            </a:r>
            <a:r>
              <a:rPr lang="en-US" sz="2000" dirty="0">
                <a:latin typeface="Nunito"/>
                <a:ea typeface="Nunito"/>
                <a:cs typeface="Nunito"/>
                <a:sym typeface="Nunito"/>
              </a:rPr>
              <a:t> </a:t>
            </a:r>
            <a:r>
              <a:rPr lang="en-US" sz="2000" dirty="0" err="1">
                <a:latin typeface="Nunito"/>
                <a:ea typeface="Nunito"/>
                <a:cs typeface="Nunito"/>
                <a:sym typeface="Nunito"/>
              </a:rPr>
              <a:t>giải</a:t>
            </a:r>
            <a:r>
              <a:rPr lang="en-US" sz="2000" dirty="0">
                <a:latin typeface="Nunito"/>
                <a:ea typeface="Nunito"/>
                <a:cs typeface="Nunito"/>
                <a:sym typeface="Nunito"/>
              </a:rPr>
              <a:t> </a:t>
            </a:r>
            <a:r>
              <a:rPr lang="en-US" sz="2000" dirty="0" err="1">
                <a:latin typeface="Nunito"/>
                <a:ea typeface="Nunito"/>
                <a:cs typeface="Nunito"/>
                <a:sym typeface="Nunito"/>
              </a:rPr>
              <a:t>phổ</a:t>
            </a:r>
            <a:r>
              <a:rPr lang="en-US" sz="2000" dirty="0">
                <a:latin typeface="Nunito"/>
                <a:ea typeface="Nunito"/>
                <a:cs typeface="Nunito"/>
                <a:sym typeface="Nunito"/>
              </a:rPr>
              <a:t> </a:t>
            </a:r>
            <a:r>
              <a:rPr lang="en-US" sz="2000" dirty="0" err="1">
                <a:latin typeface="Nunito"/>
                <a:ea typeface="Nunito"/>
                <a:cs typeface="Nunito"/>
                <a:sym typeface="Nunito"/>
              </a:rPr>
              <a:t>biến</a:t>
            </a:r>
            <a:r>
              <a:rPr lang="en-US" sz="2000" dirty="0">
                <a:latin typeface="Nunito"/>
                <a:ea typeface="Nunito"/>
                <a:cs typeface="Nunito"/>
                <a:sym typeface="Nunito"/>
              </a:rPr>
              <a:t> </a:t>
            </a:r>
            <a:r>
              <a:rPr lang="en-US" sz="2000" dirty="0" err="1">
                <a:latin typeface="Nunito"/>
                <a:ea typeface="Nunito"/>
                <a:cs typeface="Nunito"/>
                <a:sym typeface="Nunito"/>
              </a:rPr>
              <a:t>trong</a:t>
            </a:r>
            <a:r>
              <a:rPr lang="en-US" sz="2000" dirty="0">
                <a:latin typeface="Nunito"/>
                <a:ea typeface="Nunito"/>
                <a:cs typeface="Nunito"/>
                <a:sym typeface="Nunito"/>
              </a:rPr>
              <a:t> real-world </a:t>
            </a:r>
            <a:r>
              <a:rPr lang="en-US" sz="2000" dirty="0" err="1">
                <a:latin typeface="Nunito"/>
                <a:ea typeface="Nunito"/>
                <a:cs typeface="Nunito"/>
                <a:sym typeface="Nunito"/>
              </a:rPr>
              <a:t>và</a:t>
            </a:r>
            <a:r>
              <a:rPr lang="en-US" sz="2000" dirty="0">
                <a:latin typeface="Nunito"/>
                <a:ea typeface="Nunito"/>
                <a:cs typeface="Nunito"/>
                <a:sym typeface="Nunito"/>
              </a:rPr>
              <a:t> runtime</a:t>
            </a:r>
            <a:endParaRPr sz="2000" dirty="0">
              <a:latin typeface="Nunito"/>
              <a:ea typeface="Nunito"/>
              <a:cs typeface="Nunito"/>
              <a:sym typeface="Nunito"/>
            </a:endParaRPr>
          </a:p>
        </p:txBody>
      </p:sp>
      <p:sp>
        <p:nvSpPr>
          <p:cNvPr id="16" name="TextBox 15">
            <a:extLst>
              <a:ext uri="{FF2B5EF4-FFF2-40B4-BE49-F238E27FC236}">
                <a16:creationId xmlns:a16="http://schemas.microsoft.com/office/drawing/2014/main" id="{DF29771D-EE2F-46DB-931E-E83E879EE055}"/>
              </a:ext>
            </a:extLst>
          </p:cNvPr>
          <p:cNvSpPr txBox="1"/>
          <p:nvPr/>
        </p:nvSpPr>
        <p:spPr>
          <a:xfrm>
            <a:off x="730000" y="1982693"/>
            <a:ext cx="2241319" cy="400110"/>
          </a:xfrm>
          <a:prstGeom prst="rect">
            <a:avLst/>
          </a:prstGeom>
          <a:noFill/>
        </p:spPr>
        <p:txBody>
          <a:bodyPr wrap="none" rtlCol="0">
            <a:spAutoFit/>
          </a:bodyPr>
          <a:lstStyle/>
          <a:p>
            <a:r>
              <a:rPr lang="en-US" sz="2000" b="1" dirty="0">
                <a:latin typeface="Nunito"/>
                <a:ea typeface="Nunito"/>
                <a:cs typeface="Nunito"/>
                <a:sym typeface="Nunito"/>
              </a:rPr>
              <a:t>Abstract Syntax:</a:t>
            </a:r>
            <a:r>
              <a:rPr lang="en-US" sz="2000" b="1" dirty="0">
                <a:solidFill>
                  <a:schemeClr val="dk1"/>
                </a:solidFill>
                <a:latin typeface="Nunito"/>
                <a:ea typeface="Nunito"/>
                <a:cs typeface="Nunito"/>
                <a:sym typeface="Nunito"/>
              </a:rPr>
              <a:t> </a:t>
            </a:r>
          </a:p>
        </p:txBody>
      </p:sp>
      <p:sp>
        <p:nvSpPr>
          <p:cNvPr id="17" name="TextBox 16">
            <a:extLst>
              <a:ext uri="{FF2B5EF4-FFF2-40B4-BE49-F238E27FC236}">
                <a16:creationId xmlns:a16="http://schemas.microsoft.com/office/drawing/2014/main" id="{D183BDE6-BC29-473E-9F42-7E1C12CCD5F2}"/>
              </a:ext>
            </a:extLst>
          </p:cNvPr>
          <p:cNvSpPr txBox="1"/>
          <p:nvPr/>
        </p:nvSpPr>
        <p:spPr>
          <a:xfrm>
            <a:off x="813748" y="3760275"/>
            <a:ext cx="1476686" cy="400110"/>
          </a:xfrm>
          <a:prstGeom prst="rect">
            <a:avLst/>
          </a:prstGeom>
          <a:noFill/>
        </p:spPr>
        <p:txBody>
          <a:bodyPr wrap="none" rtlCol="0">
            <a:spAutoFit/>
          </a:bodyPr>
          <a:lstStyle/>
          <a:p>
            <a:r>
              <a:rPr lang="en-US" sz="2000" b="1" dirty="0">
                <a:latin typeface="Nunito"/>
                <a:ea typeface="Nunito"/>
                <a:cs typeface="Nunito"/>
                <a:sym typeface="Nunito"/>
              </a:rPr>
              <a:t>Semantics:</a:t>
            </a:r>
            <a:endParaRPr lang="en-US" sz="2000" dirty="0"/>
          </a:p>
        </p:txBody>
      </p:sp>
      <p:sp>
        <p:nvSpPr>
          <p:cNvPr id="18" name="Google Shape;767;p51">
            <a:extLst>
              <a:ext uri="{FF2B5EF4-FFF2-40B4-BE49-F238E27FC236}">
                <a16:creationId xmlns:a16="http://schemas.microsoft.com/office/drawing/2014/main" id="{F60251A8-449D-429E-97AD-F27DE83120BE}"/>
              </a:ext>
            </a:extLst>
          </p:cNvPr>
          <p:cNvSpPr/>
          <p:nvPr/>
        </p:nvSpPr>
        <p:spPr>
          <a:xfrm>
            <a:off x="444927" y="2033532"/>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7;p51">
            <a:extLst>
              <a:ext uri="{FF2B5EF4-FFF2-40B4-BE49-F238E27FC236}">
                <a16:creationId xmlns:a16="http://schemas.microsoft.com/office/drawing/2014/main" id="{060E3D60-F8AE-4C3E-8901-82BAE64BA6E9}"/>
              </a:ext>
            </a:extLst>
          </p:cNvPr>
          <p:cNvSpPr/>
          <p:nvPr/>
        </p:nvSpPr>
        <p:spPr>
          <a:xfrm>
            <a:off x="506211" y="3806141"/>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5915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randombar(horizontal)">
                                      <p:cBhvr>
                                        <p:cTn id="7" dur="500"/>
                                        <p:tgtEl>
                                          <p:spTgt spid="56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randombar(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500"/>
                                        <p:tgtEl>
                                          <p:spTgt spid="19"/>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 grpId="0"/>
      <p:bldP spid="9" grpId="0"/>
      <p:bldP spid="12" grpId="0"/>
      <p:bldP spid="15" grpId="0"/>
      <p:bldP spid="16" grpId="0"/>
      <p:bldP spid="17" grpId="0"/>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d46f07f788_0_205"/>
          <p:cNvSpPr txBox="1">
            <a:spLocks noGrp="1"/>
          </p:cNvSpPr>
          <p:nvPr>
            <p:ph type="body" idx="1"/>
          </p:nvPr>
        </p:nvSpPr>
        <p:spPr>
          <a:xfrm>
            <a:off x="1605516" y="1271861"/>
            <a:ext cx="6188100" cy="2769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7400" b="1" dirty="0">
                <a:latin typeface="Nunito"/>
                <a:ea typeface="Nunito"/>
                <a:cs typeface="Nunito"/>
                <a:sym typeface="Nunito"/>
              </a:rPr>
              <a:t>UML VIẾT TẮT LÀ GÌ ?</a:t>
            </a:r>
            <a:endParaRPr sz="7400" b="1" dirty="0">
              <a:latin typeface="Nunito"/>
              <a:ea typeface="Nunito"/>
              <a:cs typeface="Nunito"/>
              <a:sym typeface="Nunito"/>
            </a:endParaRPr>
          </a:p>
        </p:txBody>
      </p:sp>
      <p:sp>
        <p:nvSpPr>
          <p:cNvPr id="197" name="Google Shape;197;gd46f07f788_0_20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5</a:t>
            </a:fld>
            <a:endParaRPr/>
          </a:p>
        </p:txBody>
      </p:sp>
    </p:spTree>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d4840bce41_0_5"/>
          <p:cNvSpPr txBox="1">
            <a:spLocks noGrp="1"/>
          </p:cNvSpPr>
          <p:nvPr>
            <p:ph type="title"/>
          </p:nvPr>
        </p:nvSpPr>
        <p:spPr>
          <a:xfrm>
            <a:off x="708836" y="725136"/>
            <a:ext cx="6848819" cy="396300"/>
          </a:xfrm>
          <a:prstGeom prst="rect">
            <a:avLst/>
          </a:prstGeom>
          <a:noFill/>
          <a:ln>
            <a:noFill/>
          </a:ln>
        </p:spPr>
        <p:txBody>
          <a:bodyPr spcFirstLastPara="1" wrap="square" lIns="0" tIns="0" rIns="0" bIns="0" anchor="ctr" anchorCtr="0">
            <a:noAutofit/>
          </a:bodyPr>
          <a:lstStyle/>
          <a:p>
            <a:pPr lvl="0" algn="ctr">
              <a:lnSpc>
                <a:spcPct val="100000"/>
              </a:lnSpc>
              <a:spcAft>
                <a:spcPts val="1000"/>
              </a:spcAft>
              <a:buSzPts val="2800"/>
            </a:pPr>
            <a:r>
              <a:rPr lang="en-US" sz="3200">
                <a:latin typeface="Nunito"/>
                <a:ea typeface="Nunito"/>
                <a:cs typeface="Nunito"/>
                <a:sym typeface="Nunito"/>
              </a:rPr>
              <a:t>CÁC YÊU CẦU CỦA SUBCLAUSES </a:t>
            </a:r>
            <a:endParaRPr lang="en-US" sz="3200" dirty="0">
              <a:latin typeface="Nunito"/>
              <a:ea typeface="Nunito"/>
              <a:cs typeface="Nunito"/>
              <a:sym typeface="Nunito"/>
            </a:endParaRPr>
          </a:p>
        </p:txBody>
      </p:sp>
      <p:sp>
        <p:nvSpPr>
          <p:cNvPr id="562" name="Google Shape;562;gd4840bce41_0_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50</a:t>
            </a:fld>
            <a:endParaRPr/>
          </a:p>
        </p:txBody>
      </p:sp>
      <p:sp>
        <p:nvSpPr>
          <p:cNvPr id="563" name="Google Shape;563;gd4840bce41_0_5"/>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550;gd46f07f788_0_328"/>
          <p:cNvSpPr txBox="1"/>
          <p:nvPr/>
        </p:nvSpPr>
        <p:spPr>
          <a:xfrm>
            <a:off x="672202" y="2841969"/>
            <a:ext cx="8064549" cy="1785074"/>
          </a:xfrm>
          <a:prstGeom prst="rect">
            <a:avLst/>
          </a:prstGeom>
          <a:noFill/>
          <a:ln>
            <a:noFill/>
          </a:ln>
        </p:spPr>
        <p:txBody>
          <a:bodyPr spcFirstLastPara="1" wrap="square" lIns="91425" tIns="91425" rIns="91425" bIns="91425" anchor="t" anchorCtr="0">
            <a:spAutoFit/>
          </a:bodyPr>
          <a:lstStyle/>
          <a:p>
            <a:pPr marL="0" lvl="0" indent="0" algn="l" rtl="0">
              <a:lnSpc>
                <a:spcPct val="105454"/>
              </a:lnSpc>
              <a:spcBef>
                <a:spcPts val="1200"/>
              </a:spcBef>
              <a:spcAft>
                <a:spcPts val="1200"/>
              </a:spcAft>
              <a:buNone/>
            </a:pPr>
            <a:r>
              <a:rPr lang="en-US" sz="2000" dirty="0">
                <a:latin typeface="Nunito"/>
                <a:ea typeface="Nunito"/>
                <a:cs typeface="Nunito"/>
                <a:sym typeface="Nunito"/>
              </a:rPr>
              <a:t>Textual Syntax (</a:t>
            </a:r>
            <a:r>
              <a:rPr lang="en-US" sz="2000" dirty="0" err="1">
                <a:latin typeface="Nunito"/>
                <a:ea typeface="Nunito"/>
                <a:cs typeface="Nunito"/>
                <a:sym typeface="Nunito"/>
              </a:rPr>
              <a:t>Cú</a:t>
            </a:r>
            <a:r>
              <a:rPr lang="en-US" sz="2000" dirty="0">
                <a:latin typeface="Nunito"/>
                <a:ea typeface="Nunito"/>
                <a:cs typeface="Nunito"/>
                <a:sym typeface="Nunito"/>
              </a:rPr>
              <a:t> </a:t>
            </a:r>
            <a:r>
              <a:rPr lang="en-US" sz="2000" dirty="0" err="1">
                <a:latin typeface="Nunito"/>
                <a:ea typeface="Nunito"/>
                <a:cs typeface="Nunito"/>
                <a:sym typeface="Nunito"/>
              </a:rPr>
              <a:t>pháp</a:t>
            </a:r>
            <a:r>
              <a:rPr lang="en-US" sz="2000" dirty="0">
                <a:latin typeface="Nunito"/>
                <a:ea typeface="Nunito"/>
                <a:cs typeface="Nunito"/>
                <a:sym typeface="Nunito"/>
              </a:rPr>
              <a:t> </a:t>
            </a:r>
            <a:r>
              <a:rPr lang="en-US" sz="2000" dirty="0" err="1">
                <a:latin typeface="Nunito"/>
                <a:ea typeface="Nunito"/>
                <a:cs typeface="Nunito"/>
                <a:sym typeface="Nunito"/>
              </a:rPr>
              <a:t>văn</a:t>
            </a:r>
            <a:r>
              <a:rPr lang="en-US" sz="2000" dirty="0">
                <a:latin typeface="Nunito"/>
                <a:ea typeface="Nunito"/>
                <a:cs typeface="Nunito"/>
                <a:sym typeface="Nunito"/>
              </a:rPr>
              <a:t> </a:t>
            </a:r>
            <a:r>
              <a:rPr lang="en-US" sz="2000" dirty="0" err="1">
                <a:latin typeface="Nunito"/>
                <a:ea typeface="Nunito"/>
                <a:cs typeface="Nunito"/>
                <a:sym typeface="Nunito"/>
              </a:rPr>
              <a:t>bản</a:t>
            </a:r>
            <a:r>
              <a:rPr lang="en-US" sz="2000" dirty="0">
                <a:latin typeface="Nunito"/>
                <a:ea typeface="Nunito"/>
                <a:cs typeface="Nunito"/>
                <a:sym typeface="Nunito"/>
              </a:rPr>
              <a:t>): </a:t>
            </a:r>
            <a:r>
              <a:rPr lang="en-US" sz="2000" dirty="0" err="1">
                <a:latin typeface="Nunito"/>
                <a:ea typeface="Nunito"/>
                <a:cs typeface="Nunito"/>
                <a:sym typeface="Nunito"/>
              </a:rPr>
              <a:t>Đối</a:t>
            </a:r>
            <a:r>
              <a:rPr lang="en-US" sz="2000" dirty="0">
                <a:latin typeface="Nunito"/>
                <a:ea typeface="Nunito"/>
                <a:cs typeface="Nunito"/>
                <a:sym typeface="Nunito"/>
              </a:rPr>
              <a:t> </a:t>
            </a:r>
            <a:r>
              <a:rPr lang="en-US" sz="2000" dirty="0" err="1">
                <a:latin typeface="Nunito"/>
                <a:ea typeface="Nunito"/>
                <a:cs typeface="Nunito"/>
                <a:sym typeface="Nunito"/>
              </a:rPr>
              <a:t>với</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phần</a:t>
            </a:r>
            <a:r>
              <a:rPr lang="en-US" sz="2000" dirty="0">
                <a:latin typeface="Nunito"/>
                <a:ea typeface="Nunito"/>
                <a:cs typeface="Nunito"/>
                <a:sym typeface="Nunito"/>
              </a:rPr>
              <a:t> </a:t>
            </a:r>
            <a:r>
              <a:rPr lang="en-US" sz="2000" dirty="0" err="1">
                <a:latin typeface="Nunito"/>
                <a:ea typeface="Nunito"/>
                <a:cs typeface="Nunito"/>
                <a:sym typeface="Nunito"/>
              </a:rPr>
              <a:t>của</a:t>
            </a:r>
            <a:r>
              <a:rPr lang="en-US" sz="2000" dirty="0">
                <a:latin typeface="Nunito"/>
                <a:ea typeface="Nunito"/>
                <a:cs typeface="Nunito"/>
                <a:sym typeface="Nunito"/>
              </a:rPr>
              <a:t> UML </a:t>
            </a:r>
            <a:r>
              <a:rPr lang="en-US" sz="2000" dirty="0" err="1">
                <a:latin typeface="Nunito"/>
                <a:ea typeface="Nunito"/>
                <a:cs typeface="Nunito"/>
                <a:sym typeface="Nunito"/>
              </a:rPr>
              <a:t>chủ</a:t>
            </a:r>
            <a:r>
              <a:rPr lang="en-US" sz="2000" dirty="0">
                <a:latin typeface="Nunito"/>
                <a:ea typeface="Nunito"/>
                <a:cs typeface="Nunito"/>
                <a:sym typeface="Nunito"/>
              </a:rPr>
              <a:t> </a:t>
            </a:r>
            <a:r>
              <a:rPr lang="en-US" sz="2000" dirty="0" err="1">
                <a:latin typeface="Nunito"/>
                <a:ea typeface="Nunito"/>
                <a:cs typeface="Nunito"/>
                <a:sym typeface="Nunito"/>
              </a:rPr>
              <a:t>yếu</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a:t>
            </a:r>
            <a:r>
              <a:rPr lang="en-US" sz="2000" dirty="0" err="1">
                <a:latin typeface="Nunito"/>
                <a:ea typeface="Nunito"/>
                <a:cs typeface="Nunito"/>
                <a:sym typeface="Nunito"/>
              </a:rPr>
              <a:t>văn</a:t>
            </a:r>
            <a:r>
              <a:rPr lang="en-US" sz="2000" dirty="0">
                <a:latin typeface="Nunito"/>
                <a:ea typeface="Nunito"/>
                <a:cs typeface="Nunito"/>
                <a:sym typeface="Nunito"/>
              </a:rPr>
              <a:t> </a:t>
            </a:r>
            <a:r>
              <a:rPr lang="en-US" sz="2000" dirty="0" err="1">
                <a:latin typeface="Nunito"/>
                <a:ea typeface="Nunito"/>
                <a:cs typeface="Nunito"/>
                <a:sym typeface="Nunito"/>
              </a:rPr>
              <a:t>bản</a:t>
            </a:r>
            <a:r>
              <a:rPr lang="en-US" sz="2000" dirty="0">
                <a:latin typeface="Nunito"/>
                <a:ea typeface="Nunito"/>
                <a:cs typeface="Nunito"/>
                <a:sym typeface="Nunito"/>
              </a:rPr>
              <a:t> </a:t>
            </a:r>
            <a:r>
              <a:rPr lang="en-US" sz="2000" dirty="0" err="1">
                <a:latin typeface="Nunito"/>
                <a:ea typeface="Nunito"/>
                <a:cs typeface="Nunito"/>
                <a:sym typeface="Nunito"/>
              </a:rPr>
              <a:t>hoặc</a:t>
            </a:r>
            <a:r>
              <a:rPr lang="en-US" sz="2000" dirty="0">
                <a:latin typeface="Nunito"/>
                <a:ea typeface="Nunito"/>
                <a:cs typeface="Nunito"/>
                <a:sym typeface="Nunito"/>
              </a:rPr>
              <a:t> </a:t>
            </a:r>
            <a:r>
              <a:rPr lang="en-US" sz="2000" dirty="0" err="1">
                <a:latin typeface="Nunito"/>
                <a:ea typeface="Nunito"/>
                <a:cs typeface="Nunito"/>
                <a:sym typeface="Nunito"/>
              </a:rPr>
              <a:t>trong</a:t>
            </a:r>
            <a:r>
              <a:rPr lang="en-US" sz="2000" dirty="0">
                <a:latin typeface="Nunito"/>
                <a:ea typeface="Nunito"/>
                <a:cs typeface="Nunito"/>
                <a:sym typeface="Nunito"/>
              </a:rPr>
              <a:t> </a:t>
            </a:r>
            <a:r>
              <a:rPr lang="en-US" sz="2000" dirty="0" err="1">
                <a:latin typeface="Nunito"/>
                <a:ea typeface="Nunito"/>
                <a:cs typeface="Nunito"/>
                <a:sym typeface="Nunito"/>
              </a:rPr>
              <a:t>tự</a:t>
            </a:r>
            <a:r>
              <a:rPr lang="en-US" sz="2000" dirty="0">
                <a:latin typeface="Nunito"/>
                <a:ea typeface="Nunito"/>
                <a:cs typeface="Nunito"/>
                <a:sym typeface="Nunito"/>
              </a:rPr>
              <a:t> </a:t>
            </a:r>
            <a:r>
              <a:rPr lang="en-US" sz="2000" dirty="0" err="1">
                <a:latin typeface="Nunito"/>
                <a:ea typeface="Nunito"/>
                <a:cs typeface="Nunito"/>
                <a:sym typeface="Nunito"/>
              </a:rPr>
              <a:t>nhiên</a:t>
            </a:r>
            <a:r>
              <a:rPr lang="en-US" sz="2000" dirty="0">
                <a:latin typeface="Nunito"/>
                <a:ea typeface="Nunito"/>
                <a:cs typeface="Nunito"/>
                <a:sym typeface="Nunito"/>
              </a:rPr>
              <a:t> </a:t>
            </a:r>
            <a:r>
              <a:rPr lang="en-US" sz="2000" dirty="0" err="1">
                <a:latin typeface="Nunito"/>
                <a:ea typeface="Nunito"/>
                <a:cs typeface="Nunito"/>
                <a:sym typeface="Nunito"/>
              </a:rPr>
              <a:t>giống</a:t>
            </a:r>
            <a:r>
              <a:rPr lang="en-US" sz="2000" dirty="0">
                <a:latin typeface="Nunito"/>
                <a:ea typeface="Nunito"/>
                <a:cs typeface="Nunito"/>
                <a:sym typeface="Nunito"/>
              </a:rPr>
              <a:t> </a:t>
            </a:r>
            <a:r>
              <a:rPr lang="en-US" sz="2000" dirty="0" err="1">
                <a:latin typeface="Nunito"/>
                <a:ea typeface="Nunito"/>
                <a:cs typeface="Nunito"/>
                <a:sym typeface="Nunito"/>
              </a:rPr>
              <a:t>như</a:t>
            </a:r>
            <a:r>
              <a:rPr lang="en-US" sz="2000" dirty="0">
                <a:latin typeface="Nunito"/>
                <a:ea typeface="Nunito"/>
                <a:cs typeface="Nunito"/>
                <a:sym typeface="Nunito"/>
              </a:rPr>
              <a:t> </a:t>
            </a:r>
            <a:r>
              <a:rPr lang="en-US" sz="2000" dirty="0" err="1">
                <a:latin typeface="Nunito"/>
                <a:ea typeface="Nunito"/>
                <a:cs typeface="Nunito"/>
                <a:sym typeface="Nunito"/>
              </a:rPr>
              <a:t>chuỗi</a:t>
            </a:r>
            <a:r>
              <a:rPr lang="en-US" sz="2000" dirty="0">
                <a:latin typeface="Nunito"/>
                <a:ea typeface="Nunito"/>
                <a:cs typeface="Nunito"/>
                <a:sym typeface="Nunito"/>
              </a:rPr>
              <a:t> (</a:t>
            </a:r>
            <a:r>
              <a:rPr lang="en-US" sz="2000" dirty="0" err="1">
                <a:latin typeface="Nunito"/>
                <a:ea typeface="Nunito"/>
                <a:cs typeface="Nunito"/>
                <a:sym typeface="Nunito"/>
              </a:rPr>
              <a:t>chẳng</a:t>
            </a:r>
            <a:r>
              <a:rPr lang="en-US" sz="2000" dirty="0">
                <a:latin typeface="Nunito"/>
                <a:ea typeface="Nunito"/>
                <a:cs typeface="Nunito"/>
                <a:sym typeface="Nunito"/>
              </a:rPr>
              <a:t> </a:t>
            </a:r>
            <a:r>
              <a:rPr lang="en-US" sz="2000" dirty="0" err="1">
                <a:latin typeface="Nunito"/>
                <a:ea typeface="Nunito"/>
                <a:cs typeface="Nunito"/>
                <a:sym typeface="Nunito"/>
              </a:rPr>
              <a:t>hạn</a:t>
            </a:r>
            <a:r>
              <a:rPr lang="en-US" sz="2000" dirty="0">
                <a:latin typeface="Nunito"/>
                <a:ea typeface="Nunito"/>
                <a:cs typeface="Nunito"/>
                <a:sym typeface="Nunito"/>
              </a:rPr>
              <a:t> </a:t>
            </a:r>
            <a:r>
              <a:rPr lang="en-US" sz="2000" dirty="0" err="1">
                <a:latin typeface="Nunito"/>
                <a:ea typeface="Nunito"/>
                <a:cs typeface="Nunito"/>
                <a:sym typeface="Nunito"/>
              </a:rPr>
              <a:t>như</a:t>
            </a:r>
            <a:r>
              <a:rPr lang="en-US" sz="2000" dirty="0">
                <a:latin typeface="Nunito"/>
                <a:ea typeface="Nunito"/>
                <a:cs typeface="Nunito"/>
                <a:sym typeface="Nunito"/>
              </a:rPr>
              <a:t> </a:t>
            </a:r>
            <a:r>
              <a:rPr lang="en-US" sz="2000" dirty="0" err="1">
                <a:latin typeface="Nunito"/>
                <a:ea typeface="Nunito"/>
                <a:cs typeface="Nunito"/>
                <a:sym typeface="Nunito"/>
              </a:rPr>
              <a:t>tên</a:t>
            </a:r>
            <a:r>
              <a:rPr lang="en-US" sz="2000" dirty="0">
                <a:latin typeface="Nunito"/>
                <a:ea typeface="Nunito"/>
                <a:cs typeface="Nunito"/>
                <a:sym typeface="Nunito"/>
              </a:rPr>
              <a:t> </a:t>
            </a:r>
            <a:r>
              <a:rPr lang="en-US" sz="2000" dirty="0" err="1">
                <a:latin typeface="Nunito"/>
                <a:ea typeface="Nunito"/>
                <a:cs typeface="Nunito"/>
                <a:sym typeface="Nunito"/>
              </a:rPr>
              <a:t>hoặc</a:t>
            </a:r>
            <a:r>
              <a:rPr lang="en-US" sz="2000" dirty="0">
                <a:latin typeface="Nunito"/>
                <a:ea typeface="Nunito"/>
                <a:cs typeface="Nunito"/>
                <a:sym typeface="Nunito"/>
              </a:rPr>
              <a:t> </a:t>
            </a:r>
            <a:r>
              <a:rPr lang="en-US" sz="2000" dirty="0" err="1">
                <a:latin typeface="Nunito"/>
                <a:ea typeface="Nunito"/>
                <a:cs typeface="Nunito"/>
                <a:sym typeface="Nunito"/>
              </a:rPr>
              <a:t>tính</a:t>
            </a:r>
            <a:r>
              <a:rPr lang="en-US" sz="2000" dirty="0">
                <a:latin typeface="Nunito"/>
                <a:ea typeface="Nunito"/>
                <a:cs typeface="Nunito"/>
                <a:sym typeface="Nunito"/>
              </a:rPr>
              <a:t> </a:t>
            </a:r>
            <a:r>
              <a:rPr lang="en-US" sz="2000" dirty="0" err="1">
                <a:latin typeface="Nunito"/>
                <a:ea typeface="Nunito"/>
                <a:cs typeface="Nunito"/>
                <a:sym typeface="Nunito"/>
              </a:rPr>
              <a:t>đa</a:t>
            </a:r>
            <a:r>
              <a:rPr lang="en-US" sz="2000" dirty="0">
                <a:latin typeface="Nunito"/>
                <a:ea typeface="Nunito"/>
                <a:cs typeface="Nunito"/>
                <a:sym typeface="Nunito"/>
              </a:rPr>
              <a:t> </a:t>
            </a:r>
            <a:r>
              <a:rPr lang="en-US" sz="2000" dirty="0" err="1">
                <a:latin typeface="Nunito"/>
                <a:ea typeface="Nunito"/>
                <a:cs typeface="Nunito"/>
                <a:sym typeface="Nunito"/>
              </a:rPr>
              <a:t>dạng</a:t>
            </a:r>
            <a:r>
              <a:rPr lang="en-US" sz="2000" dirty="0">
                <a:latin typeface="Nunito"/>
                <a:ea typeface="Nunito"/>
                <a:cs typeface="Nunito"/>
                <a:sym typeface="Nunito"/>
              </a:rPr>
              <a:t>), </a:t>
            </a:r>
            <a:r>
              <a:rPr lang="en-US" sz="2000" dirty="0" err="1">
                <a:latin typeface="Nunito"/>
                <a:ea typeface="Nunito"/>
                <a:cs typeface="Nunito"/>
                <a:sym typeface="Nunito"/>
              </a:rPr>
              <a:t>vật</a:t>
            </a:r>
            <a:r>
              <a:rPr lang="en-US" sz="2000" dirty="0">
                <a:latin typeface="Nunito"/>
                <a:ea typeface="Nunito"/>
                <a:cs typeface="Nunito"/>
                <a:sym typeface="Nunito"/>
              </a:rPr>
              <a:t> </a:t>
            </a:r>
            <a:r>
              <a:rPr lang="en-US" sz="2000" dirty="0" err="1">
                <a:latin typeface="Nunito"/>
                <a:ea typeface="Nunito"/>
                <a:cs typeface="Nunito"/>
                <a:sym typeface="Nunito"/>
              </a:rPr>
              <a:t>liệu</a:t>
            </a:r>
            <a:r>
              <a:rPr lang="en-US" sz="2000" dirty="0">
                <a:latin typeface="Nunito"/>
                <a:ea typeface="Nunito"/>
                <a:cs typeface="Nunito"/>
                <a:sym typeface="Nunito"/>
              </a:rPr>
              <a:t> </a:t>
            </a:r>
            <a:r>
              <a:rPr lang="en-US" sz="2000" dirty="0" err="1">
                <a:latin typeface="Nunito"/>
                <a:ea typeface="Nunito"/>
                <a:cs typeface="Nunito"/>
                <a:sym typeface="Nunito"/>
              </a:rPr>
              <a:t>này</a:t>
            </a:r>
            <a:r>
              <a:rPr lang="en-US" sz="2000" dirty="0">
                <a:latin typeface="Nunito"/>
                <a:ea typeface="Nunito"/>
                <a:cs typeface="Nunito"/>
                <a:sym typeface="Nunito"/>
              </a:rPr>
              <a:t> </a:t>
            </a:r>
            <a:r>
              <a:rPr lang="en-US" sz="2000" dirty="0" err="1">
                <a:latin typeface="Nunito"/>
                <a:ea typeface="Nunito"/>
                <a:cs typeface="Nunito"/>
                <a:sym typeface="Nunito"/>
              </a:rPr>
              <a:t>hiển</a:t>
            </a:r>
            <a:r>
              <a:rPr lang="en-US" sz="2000" dirty="0">
                <a:latin typeface="Nunito"/>
                <a:ea typeface="Nunito"/>
                <a:cs typeface="Nunito"/>
                <a:sym typeface="Nunito"/>
              </a:rPr>
              <a:t> </a:t>
            </a:r>
            <a:r>
              <a:rPr lang="en-US" sz="2000" dirty="0" err="1">
                <a:latin typeface="Nunito"/>
                <a:ea typeface="Nunito"/>
                <a:cs typeface="Nunito"/>
                <a:sym typeface="Nunito"/>
              </a:rPr>
              <a:t>thị</a:t>
            </a:r>
            <a:r>
              <a:rPr lang="en-US" sz="2000" dirty="0">
                <a:latin typeface="Nunito"/>
                <a:ea typeface="Nunito"/>
                <a:cs typeface="Nunito"/>
                <a:sym typeface="Nunito"/>
              </a:rPr>
              <a:t> </a:t>
            </a:r>
            <a:r>
              <a:rPr lang="en-US" sz="2000" dirty="0" err="1">
                <a:latin typeface="Nunito"/>
                <a:ea typeface="Nunito"/>
                <a:cs typeface="Nunito"/>
                <a:sym typeface="Nunito"/>
              </a:rPr>
              <a:t>cú</a:t>
            </a:r>
            <a:r>
              <a:rPr lang="en-US" sz="2000" dirty="0">
                <a:latin typeface="Nunito"/>
                <a:ea typeface="Nunito"/>
                <a:cs typeface="Nunito"/>
                <a:sym typeface="Nunito"/>
              </a:rPr>
              <a:t> </a:t>
            </a:r>
            <a:r>
              <a:rPr lang="en-US" sz="2000" dirty="0" err="1">
                <a:latin typeface="Nunito"/>
                <a:ea typeface="Nunito"/>
                <a:cs typeface="Nunito"/>
                <a:sym typeface="Nunito"/>
              </a:rPr>
              <a:t>pháp</a:t>
            </a:r>
            <a:r>
              <a:rPr lang="en-US" sz="2000" dirty="0">
                <a:latin typeface="Nunito"/>
                <a:ea typeface="Nunito"/>
                <a:cs typeface="Nunito"/>
                <a:sym typeface="Nunito"/>
              </a:rPr>
              <a:t> bao </a:t>
            </a:r>
            <a:r>
              <a:rPr lang="en-US" sz="2000" dirty="0" err="1">
                <a:latin typeface="Nunito"/>
                <a:ea typeface="Nunito"/>
                <a:cs typeface="Nunito"/>
                <a:sym typeface="Nunito"/>
              </a:rPr>
              <a:t>gồm</a:t>
            </a:r>
            <a:r>
              <a:rPr lang="en-US" sz="2000" dirty="0">
                <a:latin typeface="Nunito"/>
                <a:ea typeface="Nunito"/>
                <a:cs typeface="Nunito"/>
                <a:sym typeface="Nunito"/>
              </a:rPr>
              <a:t> </a:t>
            </a:r>
            <a:r>
              <a:rPr lang="en-US" sz="2000" dirty="0" err="1">
                <a:latin typeface="Nunito"/>
                <a:ea typeface="Nunito"/>
                <a:cs typeface="Nunito"/>
                <a:sym typeface="Nunito"/>
              </a:rPr>
              <a:t>định</a:t>
            </a:r>
            <a:r>
              <a:rPr lang="en-US" sz="2000" dirty="0">
                <a:latin typeface="Nunito"/>
                <a:ea typeface="Nunito"/>
                <a:cs typeface="Nunito"/>
                <a:sym typeface="Nunito"/>
              </a:rPr>
              <a:t> </a:t>
            </a:r>
            <a:r>
              <a:rPr lang="en-US" sz="2000" dirty="0" err="1">
                <a:latin typeface="Nunito"/>
                <a:ea typeface="Nunito"/>
                <a:cs typeface="Nunito"/>
                <a:sym typeface="Nunito"/>
              </a:rPr>
              <a:t>dạng</a:t>
            </a:r>
            <a:r>
              <a:rPr lang="en-US" sz="2000" dirty="0">
                <a:latin typeface="Nunito"/>
                <a:ea typeface="Nunito"/>
                <a:cs typeface="Nunito"/>
                <a:sym typeface="Nunito"/>
              </a:rPr>
              <a:t> </a:t>
            </a:r>
            <a:r>
              <a:rPr lang="en-US" sz="2000" dirty="0" err="1">
                <a:latin typeface="Nunito"/>
                <a:ea typeface="Nunito"/>
                <a:cs typeface="Nunito"/>
                <a:sym typeface="Nunito"/>
              </a:rPr>
              <a:t>văn</a:t>
            </a:r>
            <a:r>
              <a:rPr lang="en-US" sz="2000" dirty="0">
                <a:latin typeface="Nunito"/>
                <a:ea typeface="Nunito"/>
                <a:cs typeface="Nunito"/>
                <a:sym typeface="Nunito"/>
              </a:rPr>
              <a:t> </a:t>
            </a:r>
            <a:r>
              <a:rPr lang="en-US" sz="2000" dirty="0" err="1">
                <a:latin typeface="Nunito"/>
                <a:ea typeface="Nunito"/>
                <a:cs typeface="Nunito"/>
                <a:sym typeface="Nunito"/>
              </a:rPr>
              <a:t>bản</a:t>
            </a:r>
            <a:r>
              <a:rPr lang="en-US" sz="2000" dirty="0">
                <a:latin typeface="Nunito"/>
                <a:ea typeface="Nunito"/>
                <a:cs typeface="Nunito"/>
                <a:sym typeface="Nunito"/>
              </a:rPr>
              <a:t>, </a:t>
            </a:r>
            <a:r>
              <a:rPr lang="en-US" sz="2000" dirty="0" err="1">
                <a:latin typeface="Nunito"/>
                <a:ea typeface="Nunito"/>
                <a:cs typeface="Nunito"/>
                <a:sym typeface="Nunito"/>
              </a:rPr>
              <a:t>thường</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a:t>
            </a:r>
            <a:r>
              <a:rPr lang="en-US" sz="2000" dirty="0" err="1">
                <a:latin typeface="Nunito"/>
                <a:ea typeface="Nunito"/>
                <a:cs typeface="Nunito"/>
                <a:sym typeface="Nunito"/>
              </a:rPr>
              <a:t>trong</a:t>
            </a:r>
            <a:r>
              <a:rPr lang="en-US" sz="2000" dirty="0">
                <a:latin typeface="Nunito"/>
                <a:ea typeface="Nunito"/>
                <a:cs typeface="Nunito"/>
                <a:sym typeface="Nunito"/>
              </a:rPr>
              <a:t> </a:t>
            </a: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biến</a:t>
            </a:r>
            <a:r>
              <a:rPr lang="en-US" sz="2000" dirty="0">
                <a:latin typeface="Nunito"/>
                <a:ea typeface="Nunito"/>
                <a:cs typeface="Nunito"/>
                <a:sym typeface="Nunito"/>
              </a:rPr>
              <a:t> </a:t>
            </a:r>
            <a:r>
              <a:rPr lang="en-US" sz="2000" err="1">
                <a:latin typeface="Nunito"/>
                <a:ea typeface="Nunito"/>
                <a:cs typeface="Nunito"/>
                <a:sym typeface="Nunito"/>
              </a:rPr>
              <a:t>thể</a:t>
            </a:r>
            <a:r>
              <a:rPr lang="en-US" sz="2000">
                <a:latin typeface="Nunito"/>
                <a:ea typeface="Nunito"/>
                <a:cs typeface="Nunito"/>
                <a:sym typeface="Nunito"/>
              </a:rPr>
              <a:t> của Backus-Naur Form(BNF</a:t>
            </a:r>
            <a:r>
              <a:rPr lang="en-US" sz="2000" dirty="0">
                <a:latin typeface="Nunito"/>
                <a:ea typeface="Nunito"/>
                <a:cs typeface="Nunito"/>
                <a:sym typeface="Nunito"/>
              </a:rPr>
              <a:t>).</a:t>
            </a:r>
            <a:endParaRPr sz="2000" dirty="0">
              <a:latin typeface="Nunito"/>
              <a:ea typeface="Nunito"/>
              <a:cs typeface="Nunito"/>
              <a:sym typeface="Nunito"/>
            </a:endParaRPr>
          </a:p>
        </p:txBody>
      </p:sp>
      <p:sp>
        <p:nvSpPr>
          <p:cNvPr id="14" name="Google Shape;767;p51">
            <a:extLst>
              <a:ext uri="{FF2B5EF4-FFF2-40B4-BE49-F238E27FC236}">
                <a16:creationId xmlns:a16="http://schemas.microsoft.com/office/drawing/2014/main" id="{55465034-DFE8-4BBE-82F3-0184C1FF0061}"/>
              </a:ext>
            </a:extLst>
          </p:cNvPr>
          <p:cNvSpPr/>
          <p:nvPr/>
        </p:nvSpPr>
        <p:spPr>
          <a:xfrm>
            <a:off x="558987" y="1172906"/>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DE73B86F-FC3D-4FFD-B0F4-8460E914B05A}"/>
              </a:ext>
            </a:extLst>
          </p:cNvPr>
          <p:cNvSpPr txBox="1"/>
          <p:nvPr/>
        </p:nvSpPr>
        <p:spPr>
          <a:xfrm>
            <a:off x="871731" y="1152637"/>
            <a:ext cx="2334096" cy="400110"/>
          </a:xfrm>
          <a:prstGeom prst="rect">
            <a:avLst/>
          </a:prstGeom>
          <a:noFill/>
        </p:spPr>
        <p:txBody>
          <a:bodyPr wrap="square" rtlCol="0">
            <a:spAutoFit/>
          </a:bodyPr>
          <a:lstStyle/>
          <a:p>
            <a:r>
              <a:rPr lang="en-US" sz="2000" b="1" dirty="0">
                <a:latin typeface="Nunito"/>
                <a:ea typeface="Nunito"/>
                <a:cs typeface="Nunito"/>
                <a:sym typeface="Nunito"/>
              </a:rPr>
              <a:t>Surface Syntax:</a:t>
            </a:r>
            <a:endParaRPr lang="en-US" sz="2000" dirty="0"/>
          </a:p>
        </p:txBody>
      </p:sp>
      <p:sp>
        <p:nvSpPr>
          <p:cNvPr id="21" name="TextBox 20">
            <a:extLst>
              <a:ext uri="{FF2B5EF4-FFF2-40B4-BE49-F238E27FC236}">
                <a16:creationId xmlns:a16="http://schemas.microsoft.com/office/drawing/2014/main" id="{25528A8C-F5BB-48E5-B2E2-6ECE37491B24}"/>
              </a:ext>
            </a:extLst>
          </p:cNvPr>
          <p:cNvSpPr txBox="1"/>
          <p:nvPr/>
        </p:nvSpPr>
        <p:spPr>
          <a:xfrm>
            <a:off x="346364" y="1522808"/>
            <a:ext cx="8606711" cy="707886"/>
          </a:xfrm>
          <a:prstGeom prst="rect">
            <a:avLst/>
          </a:prstGeom>
          <a:noFill/>
        </p:spPr>
        <p:txBody>
          <a:bodyPr wrap="square" rtlCol="0">
            <a:spAutoFit/>
          </a:bodyPr>
          <a:lstStyle/>
          <a:p>
            <a:r>
              <a:rPr lang="vi-VN" sz="2000" dirty="0">
                <a:latin typeface="Nunito"/>
                <a:ea typeface="Nunito"/>
                <a:cs typeface="Nunito"/>
                <a:sym typeface="Nunito"/>
              </a:rPr>
              <a:t>Hầu hết UML là trực quan. Hình ảnh hoặc bề mặt tiêu chuẩn cú pháp cho các phần tử được xác định trong SUBCLAUSES này được hiển thị với ví dụ.</a:t>
            </a:r>
          </a:p>
        </p:txBody>
      </p:sp>
      <p:sp>
        <p:nvSpPr>
          <p:cNvPr id="22" name="Google Shape;786;p51">
            <a:extLst>
              <a:ext uri="{FF2B5EF4-FFF2-40B4-BE49-F238E27FC236}">
                <a16:creationId xmlns:a16="http://schemas.microsoft.com/office/drawing/2014/main" id="{2B335A59-449C-40C3-8952-522BBCF5B74B}"/>
              </a:ext>
            </a:extLst>
          </p:cNvPr>
          <p:cNvSpPr/>
          <p:nvPr/>
        </p:nvSpPr>
        <p:spPr>
          <a:xfrm>
            <a:off x="378596" y="3035630"/>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786;p51">
            <a:extLst>
              <a:ext uri="{FF2B5EF4-FFF2-40B4-BE49-F238E27FC236}">
                <a16:creationId xmlns:a16="http://schemas.microsoft.com/office/drawing/2014/main" id="{9648E238-ADBF-41B2-893A-8D2DECE8BC85}"/>
              </a:ext>
            </a:extLst>
          </p:cNvPr>
          <p:cNvSpPr/>
          <p:nvPr/>
        </p:nvSpPr>
        <p:spPr>
          <a:xfrm>
            <a:off x="378596" y="2252545"/>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TextBox 23">
            <a:extLst>
              <a:ext uri="{FF2B5EF4-FFF2-40B4-BE49-F238E27FC236}">
                <a16:creationId xmlns:a16="http://schemas.microsoft.com/office/drawing/2014/main" id="{A49252E7-DB1F-43BE-BE52-6EFAE117E6D8}"/>
              </a:ext>
            </a:extLst>
          </p:cNvPr>
          <p:cNvSpPr txBox="1"/>
          <p:nvPr/>
        </p:nvSpPr>
        <p:spPr>
          <a:xfrm>
            <a:off x="696876" y="2273473"/>
            <a:ext cx="8148037" cy="707886"/>
          </a:xfrm>
          <a:prstGeom prst="rect">
            <a:avLst/>
          </a:prstGeom>
          <a:noFill/>
        </p:spPr>
        <p:txBody>
          <a:bodyPr wrap="square" rtlCol="0">
            <a:spAutoFit/>
          </a:bodyPr>
          <a:lstStyle/>
          <a:p>
            <a:r>
              <a:rPr lang="en-US" sz="2000" dirty="0">
                <a:latin typeface="Nunito"/>
                <a:ea typeface="Nunito"/>
                <a:cs typeface="Nunito"/>
                <a:sym typeface="Nunito"/>
              </a:rPr>
              <a:t>Notation(</a:t>
            </a:r>
            <a:r>
              <a:rPr lang="en-US" sz="2000" dirty="0" err="1">
                <a:latin typeface="Nunito"/>
                <a:ea typeface="Nunito"/>
                <a:cs typeface="Nunito"/>
                <a:sym typeface="Nunito"/>
              </a:rPr>
              <a:t>Kí</a:t>
            </a:r>
            <a:r>
              <a:rPr lang="en-US" sz="2000" dirty="0">
                <a:latin typeface="Nunito"/>
                <a:ea typeface="Nunito"/>
                <a:cs typeface="Nunito"/>
                <a:sym typeface="Nunito"/>
              </a:rPr>
              <a:t> </a:t>
            </a:r>
            <a:r>
              <a:rPr lang="en-US" sz="2000" dirty="0" err="1">
                <a:latin typeface="Nunito"/>
                <a:ea typeface="Nunito"/>
                <a:cs typeface="Nunito"/>
                <a:sym typeface="Nunito"/>
              </a:rPr>
              <a:t>hiệu</a:t>
            </a:r>
            <a:r>
              <a:rPr lang="en-US" sz="2000" dirty="0">
                <a:latin typeface="Nunito"/>
                <a:ea typeface="Nunito"/>
                <a:cs typeface="Nunito"/>
                <a:sym typeface="Nunito"/>
              </a:rPr>
              <a:t>): </a:t>
            </a:r>
            <a:r>
              <a:rPr lang="en-US" sz="2000" dirty="0" err="1">
                <a:latin typeface="Nunito"/>
                <a:ea typeface="Nunito"/>
                <a:cs typeface="Nunito"/>
                <a:sym typeface="Nunito"/>
              </a:rPr>
              <a:t>Đối</a:t>
            </a:r>
            <a:r>
              <a:rPr lang="en-US" sz="2000" dirty="0">
                <a:latin typeface="Nunito"/>
                <a:ea typeface="Nunito"/>
                <a:cs typeface="Nunito"/>
                <a:sym typeface="Nunito"/>
              </a:rPr>
              <a:t> </a:t>
            </a:r>
            <a:r>
              <a:rPr lang="en-US" sz="2000" dirty="0" err="1">
                <a:latin typeface="Nunito"/>
                <a:ea typeface="Nunito"/>
                <a:cs typeface="Nunito"/>
                <a:sym typeface="Nunito"/>
              </a:rPr>
              <a:t>với</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phần</a:t>
            </a:r>
            <a:r>
              <a:rPr lang="en-US" sz="2000" dirty="0">
                <a:latin typeface="Nunito"/>
                <a:ea typeface="Nunito"/>
                <a:cs typeface="Nunito"/>
                <a:sym typeface="Nunito"/>
              </a:rPr>
              <a:t> </a:t>
            </a:r>
            <a:r>
              <a:rPr lang="en-US" sz="2000" dirty="0" err="1">
                <a:latin typeface="Nunito"/>
                <a:ea typeface="Nunito"/>
                <a:cs typeface="Nunito"/>
                <a:sym typeface="Nunito"/>
              </a:rPr>
              <a:t>tử</a:t>
            </a:r>
            <a:r>
              <a:rPr lang="en-US" sz="2000" dirty="0">
                <a:latin typeface="Nunito"/>
                <a:ea typeface="Nunito"/>
                <a:cs typeface="Nunito"/>
                <a:sym typeface="Nunito"/>
              </a:rPr>
              <a:t> </a:t>
            </a:r>
            <a:r>
              <a:rPr lang="en-US" sz="2000" dirty="0" err="1">
                <a:latin typeface="Nunito"/>
                <a:ea typeface="Nunito"/>
                <a:cs typeface="Nunito"/>
                <a:sym typeface="Nunito"/>
              </a:rPr>
              <a:t>có</a:t>
            </a:r>
            <a:r>
              <a:rPr lang="en-US" sz="2000" dirty="0">
                <a:latin typeface="Nunito"/>
                <a:ea typeface="Nunito"/>
                <a:cs typeface="Nunito"/>
                <a:sym typeface="Nunito"/>
              </a:rPr>
              <a:t> </a:t>
            </a:r>
            <a:r>
              <a:rPr lang="en-US" sz="2000" dirty="0" err="1">
                <a:latin typeface="Nunito"/>
                <a:ea typeface="Nunito"/>
                <a:cs typeface="Nunito"/>
                <a:sym typeface="Nunito"/>
              </a:rPr>
              <a:t>dạng</a:t>
            </a:r>
            <a:r>
              <a:rPr lang="en-US" sz="2000" dirty="0">
                <a:latin typeface="Nunito"/>
                <a:ea typeface="Nunito"/>
                <a:cs typeface="Nunito"/>
                <a:sym typeface="Nunito"/>
              </a:rPr>
              <a:t> </a:t>
            </a:r>
            <a:r>
              <a:rPr lang="en-US" sz="2000" dirty="0" err="1">
                <a:latin typeface="Nunito"/>
                <a:ea typeface="Nunito"/>
                <a:cs typeface="Nunito"/>
                <a:sym typeface="Nunito"/>
              </a:rPr>
              <a:t>đồ</a:t>
            </a:r>
            <a:r>
              <a:rPr lang="en-US" sz="2000" dirty="0">
                <a:latin typeface="Nunito"/>
                <a:ea typeface="Nunito"/>
                <a:cs typeface="Nunito"/>
                <a:sym typeface="Nunito"/>
              </a:rPr>
              <a:t> </a:t>
            </a:r>
            <a:r>
              <a:rPr lang="en-US" sz="2000" dirty="0" err="1">
                <a:latin typeface="Nunito"/>
                <a:ea typeface="Nunito"/>
                <a:cs typeface="Nunito"/>
                <a:sym typeface="Nunito"/>
              </a:rPr>
              <a:t>họa</a:t>
            </a:r>
            <a:r>
              <a:rPr lang="en-US" sz="2000" dirty="0">
                <a:latin typeface="Nunito"/>
                <a:ea typeface="Nunito"/>
                <a:cs typeface="Nunito"/>
                <a:sym typeface="Nunito"/>
              </a:rPr>
              <a:t>, SUBCLAUSES </a:t>
            </a:r>
            <a:r>
              <a:rPr lang="en-US" sz="2000" dirty="0" err="1">
                <a:latin typeface="Nunito"/>
                <a:ea typeface="Nunito"/>
                <a:cs typeface="Nunito"/>
                <a:sym typeface="Nunito"/>
              </a:rPr>
              <a:t>minh</a:t>
            </a:r>
            <a:r>
              <a:rPr lang="en-US" sz="2000" dirty="0">
                <a:latin typeface="Nunito"/>
                <a:ea typeface="Nunito"/>
                <a:cs typeface="Nunito"/>
                <a:sym typeface="Nunito"/>
              </a:rPr>
              <a:t> </a:t>
            </a:r>
            <a:r>
              <a:rPr lang="en-US" sz="2000" dirty="0" err="1">
                <a:latin typeface="Nunito"/>
                <a:ea typeface="Nunito"/>
                <a:cs typeface="Nunito"/>
                <a:sym typeface="Nunito"/>
              </a:rPr>
              <a:t>họa</a:t>
            </a:r>
            <a:r>
              <a:rPr lang="en-US" sz="2000" dirty="0">
                <a:latin typeface="Nunito"/>
                <a:ea typeface="Nunito"/>
                <a:cs typeface="Nunito"/>
                <a:sym typeface="Nunito"/>
              </a:rPr>
              <a:t> </a:t>
            </a:r>
            <a:r>
              <a:rPr lang="en-US" sz="2000" dirty="0" err="1">
                <a:latin typeface="Nunito"/>
                <a:ea typeface="Nunito"/>
                <a:cs typeface="Nunito"/>
                <a:sym typeface="Nunito"/>
              </a:rPr>
              <a:t>bằng</a:t>
            </a:r>
            <a:r>
              <a:rPr lang="en-US" sz="2000" dirty="0">
                <a:latin typeface="Nunito"/>
                <a:ea typeface="Nunito"/>
                <a:cs typeface="Nunito"/>
                <a:sym typeface="Nunito"/>
              </a:rPr>
              <a:t> </a:t>
            </a:r>
            <a:r>
              <a:rPr lang="en-US" sz="2000" dirty="0" err="1">
                <a:latin typeface="Nunito"/>
                <a:ea typeface="Nunito"/>
                <a:cs typeface="Nunito"/>
                <a:sym typeface="Nunito"/>
              </a:rPr>
              <a:t>ký</a:t>
            </a:r>
            <a:r>
              <a:rPr lang="en-US" sz="2000" dirty="0">
                <a:latin typeface="Nunito"/>
                <a:ea typeface="Nunito"/>
                <a:cs typeface="Nunito"/>
                <a:sym typeface="Nunito"/>
              </a:rPr>
              <a:t> </a:t>
            </a:r>
            <a:r>
              <a:rPr lang="en-US" sz="2000" dirty="0" err="1">
                <a:latin typeface="Nunito"/>
                <a:ea typeface="Nunito"/>
                <a:cs typeface="Nunito"/>
                <a:sym typeface="Nunito"/>
              </a:rPr>
              <a:t>hiệu</a:t>
            </a:r>
            <a:r>
              <a:rPr lang="en-US" sz="2000" dirty="0">
                <a:latin typeface="Nunito"/>
                <a:ea typeface="Nunito"/>
                <a:cs typeface="Nunito"/>
                <a:sym typeface="Nunito"/>
              </a:rPr>
              <a:t> </a:t>
            </a:r>
            <a:r>
              <a:rPr lang="en-US" sz="2000" dirty="0" err="1">
                <a:latin typeface="Nunito"/>
                <a:ea typeface="Nunito"/>
                <a:cs typeface="Nunito"/>
                <a:sym typeface="Nunito"/>
              </a:rPr>
              <a:t>tiêu</a:t>
            </a:r>
            <a:r>
              <a:rPr lang="en-US" sz="2000" dirty="0">
                <a:latin typeface="Nunito"/>
                <a:ea typeface="Nunito"/>
                <a:cs typeface="Nunito"/>
                <a:sym typeface="Nunito"/>
              </a:rPr>
              <a:t> </a:t>
            </a:r>
            <a:r>
              <a:rPr lang="en-US" sz="2000" dirty="0" err="1">
                <a:latin typeface="Nunito"/>
                <a:ea typeface="Nunito"/>
                <a:cs typeface="Nunito"/>
                <a:sym typeface="Nunito"/>
              </a:rPr>
              <a:t>chuẩn</a:t>
            </a:r>
            <a:r>
              <a:rPr lang="en-US" sz="2000" dirty="0">
                <a:latin typeface="Nunito"/>
                <a:ea typeface="Nunito"/>
                <a:cs typeface="Nunito"/>
                <a:sym typeface="Nunito"/>
              </a:rPr>
              <a:t> </a:t>
            </a:r>
            <a:r>
              <a:rPr lang="en-US" sz="2000" dirty="0" err="1">
                <a:latin typeface="Nunito"/>
                <a:ea typeface="Nunito"/>
                <a:cs typeface="Nunito"/>
                <a:sym typeface="Nunito"/>
              </a:rPr>
              <a:t>và</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dạng</a:t>
            </a:r>
            <a:r>
              <a:rPr lang="en-US" sz="2000" dirty="0">
                <a:latin typeface="Nunito"/>
                <a:ea typeface="Nunito"/>
                <a:cs typeface="Nunito"/>
                <a:sym typeface="Nunito"/>
              </a:rPr>
              <a:t> </a:t>
            </a:r>
            <a:r>
              <a:rPr lang="en-US" sz="2000" dirty="0" err="1">
                <a:latin typeface="Nunito"/>
                <a:ea typeface="Nunito"/>
                <a:cs typeface="Nunito"/>
                <a:sym typeface="Nunito"/>
              </a:rPr>
              <a:t>tùy</a:t>
            </a:r>
            <a:r>
              <a:rPr lang="en-US" sz="2000" dirty="0">
                <a:latin typeface="Nunito"/>
                <a:ea typeface="Nunito"/>
                <a:cs typeface="Nunito"/>
                <a:sym typeface="Nunito"/>
              </a:rPr>
              <a:t> </a:t>
            </a:r>
            <a:r>
              <a:rPr lang="en-US" sz="2000" dirty="0" err="1">
                <a:latin typeface="Nunito"/>
                <a:ea typeface="Nunito"/>
                <a:cs typeface="Nunito"/>
                <a:sym typeface="Nunito"/>
              </a:rPr>
              <a:t>chọn</a:t>
            </a:r>
            <a:r>
              <a:rPr lang="en-US" sz="2000" dirty="0">
                <a:latin typeface="Nunito"/>
                <a:ea typeface="Nunito"/>
                <a:cs typeface="Nunito"/>
                <a:sym typeface="Nunito"/>
              </a:rPr>
              <a:t>.</a:t>
            </a:r>
          </a:p>
        </p:txBody>
      </p:sp>
    </p:spTree>
    <p:extLst>
      <p:ext uri="{BB962C8B-B14F-4D97-AF65-F5344CB8AC3E}">
        <p14:creationId xmlns:p14="http://schemas.microsoft.com/office/powerpoint/2010/main" val="2895957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randombar(horizontal)">
                                      <p:cBhvr>
                                        <p:cTn id="7" dur="500"/>
                                        <p:tgtEl>
                                          <p:spTgt spid="56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inVertic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1000" fill="hold"/>
                                        <p:tgtEl>
                                          <p:spTgt spid="24"/>
                                        </p:tgtEl>
                                        <p:attrNameLst>
                                          <p:attrName>ppt_w</p:attrName>
                                        </p:attrNameLst>
                                      </p:cBhvr>
                                      <p:tavLst>
                                        <p:tav tm="0">
                                          <p:val>
                                            <p:fltVal val="0"/>
                                          </p:val>
                                        </p:tav>
                                        <p:tav tm="100000">
                                          <p:val>
                                            <p:strVal val="#ppt_w"/>
                                          </p:val>
                                        </p:tav>
                                      </p:tavLst>
                                    </p:anim>
                                    <p:anim calcmode="lin" valueType="num">
                                      <p:cBhvr>
                                        <p:cTn id="32" dur="1000" fill="hold"/>
                                        <p:tgtEl>
                                          <p:spTgt spid="24"/>
                                        </p:tgtEl>
                                        <p:attrNameLst>
                                          <p:attrName>ppt_h</p:attrName>
                                        </p:attrNameLst>
                                      </p:cBhvr>
                                      <p:tavLst>
                                        <p:tav tm="0">
                                          <p:val>
                                            <p:fltVal val="0"/>
                                          </p:val>
                                        </p:tav>
                                        <p:tav tm="100000">
                                          <p:val>
                                            <p:strVal val="#ppt_h"/>
                                          </p:val>
                                        </p:tav>
                                      </p:tavLst>
                                    </p:anim>
                                    <p:anim calcmode="lin" valueType="num">
                                      <p:cBhvr>
                                        <p:cTn id="33" dur="1000" fill="hold"/>
                                        <p:tgtEl>
                                          <p:spTgt spid="24"/>
                                        </p:tgtEl>
                                        <p:attrNameLst>
                                          <p:attrName>style.rotation</p:attrName>
                                        </p:attrNameLst>
                                      </p:cBhvr>
                                      <p:tavLst>
                                        <p:tav tm="0">
                                          <p:val>
                                            <p:fltVal val="90"/>
                                          </p:val>
                                        </p:tav>
                                        <p:tav tm="100000">
                                          <p:val>
                                            <p:fltVal val="0"/>
                                          </p:val>
                                        </p:tav>
                                      </p:tavLst>
                                    </p:anim>
                                    <p:animEffect transition="in" filter="fade">
                                      <p:cBhvr>
                                        <p:cTn id="34" dur="10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1000" fill="hold"/>
                                        <p:tgtEl>
                                          <p:spTgt spid="13"/>
                                        </p:tgtEl>
                                        <p:attrNameLst>
                                          <p:attrName>ppt_w</p:attrName>
                                        </p:attrNameLst>
                                      </p:cBhvr>
                                      <p:tavLst>
                                        <p:tav tm="0">
                                          <p:val>
                                            <p:fltVal val="0"/>
                                          </p:val>
                                        </p:tav>
                                        <p:tav tm="100000">
                                          <p:val>
                                            <p:strVal val="#ppt_w"/>
                                          </p:val>
                                        </p:tav>
                                      </p:tavLst>
                                    </p:anim>
                                    <p:anim calcmode="lin" valueType="num">
                                      <p:cBhvr>
                                        <p:cTn id="46" dur="1000" fill="hold"/>
                                        <p:tgtEl>
                                          <p:spTgt spid="13"/>
                                        </p:tgtEl>
                                        <p:attrNameLst>
                                          <p:attrName>ppt_h</p:attrName>
                                        </p:attrNameLst>
                                      </p:cBhvr>
                                      <p:tavLst>
                                        <p:tav tm="0">
                                          <p:val>
                                            <p:fltVal val="0"/>
                                          </p:val>
                                        </p:tav>
                                        <p:tav tm="100000">
                                          <p:val>
                                            <p:strVal val="#ppt_h"/>
                                          </p:val>
                                        </p:tav>
                                      </p:tavLst>
                                    </p:anim>
                                    <p:anim calcmode="lin" valueType="num">
                                      <p:cBhvr>
                                        <p:cTn id="47" dur="1000" fill="hold"/>
                                        <p:tgtEl>
                                          <p:spTgt spid="13"/>
                                        </p:tgtEl>
                                        <p:attrNameLst>
                                          <p:attrName>style.rotation</p:attrName>
                                        </p:attrNameLst>
                                      </p:cBhvr>
                                      <p:tavLst>
                                        <p:tav tm="0">
                                          <p:val>
                                            <p:fltVal val="90"/>
                                          </p:val>
                                        </p:tav>
                                        <p:tav tm="100000">
                                          <p:val>
                                            <p:fltVal val="0"/>
                                          </p:val>
                                        </p:tav>
                                      </p:tavLst>
                                    </p:anim>
                                    <p:animEffect transition="in" filter="fade">
                                      <p:cBhvr>
                                        <p:cTn id="4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 grpId="0"/>
      <p:bldP spid="13" grpId="0"/>
      <p:bldP spid="14" grpId="0" animBg="1"/>
      <p:bldP spid="20" grpId="0"/>
      <p:bldP spid="21" grpId="0"/>
      <p:bldP spid="22" grpId="0" animBg="1"/>
      <p:bldP spid="23" grpId="0" animBg="1"/>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d4840bce41_0_0"/>
          <p:cNvSpPr txBox="1">
            <a:spLocks noGrp="1"/>
          </p:cNvSpPr>
          <p:nvPr>
            <p:ph type="body" idx="1"/>
          </p:nvPr>
        </p:nvSpPr>
        <p:spPr>
          <a:xfrm>
            <a:off x="835825" y="975175"/>
            <a:ext cx="7568700" cy="3343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4500" b="1" dirty="0">
                <a:latin typeface="Nunito"/>
                <a:ea typeface="Nunito"/>
                <a:cs typeface="Nunito"/>
                <a:sym typeface="Nunito"/>
              </a:rPr>
              <a:t>TỔNG HỢP TÓM TẮT </a:t>
            </a:r>
            <a:endParaRPr sz="4500" b="1" dirty="0">
              <a:latin typeface="Nunito"/>
              <a:ea typeface="Nunito"/>
              <a:cs typeface="Nunito"/>
              <a:sym typeface="Nunito"/>
            </a:endParaRPr>
          </a:p>
        </p:txBody>
      </p:sp>
      <p:sp>
        <p:nvSpPr>
          <p:cNvPr id="556" name="Google Shape;556;gd4840bce41_0_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51</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d4840bce41_0_5"/>
          <p:cNvSpPr txBox="1">
            <a:spLocks noGrp="1"/>
          </p:cNvSpPr>
          <p:nvPr>
            <p:ph type="title"/>
          </p:nvPr>
        </p:nvSpPr>
        <p:spPr>
          <a:xfrm>
            <a:off x="708836" y="725136"/>
            <a:ext cx="4415999"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TỔNG HỢP TÓM TẮT</a:t>
            </a:r>
            <a:endParaRPr sz="3000" dirty="0">
              <a:latin typeface="Nunito"/>
              <a:ea typeface="Nunito"/>
              <a:cs typeface="Nunito"/>
              <a:sym typeface="Nunito"/>
            </a:endParaRPr>
          </a:p>
        </p:txBody>
      </p:sp>
      <p:sp>
        <p:nvSpPr>
          <p:cNvPr id="562" name="Google Shape;562;gd4840bce41_0_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52</a:t>
            </a:fld>
            <a:endParaRPr/>
          </a:p>
        </p:txBody>
      </p:sp>
      <p:sp>
        <p:nvSpPr>
          <p:cNvPr id="563" name="Google Shape;563;gd4840bce41_0_5"/>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E1B3FBD2-300C-4E42-862F-6A4385A3B867}"/>
              </a:ext>
            </a:extLst>
          </p:cNvPr>
          <p:cNvSpPr txBox="1"/>
          <p:nvPr/>
        </p:nvSpPr>
        <p:spPr>
          <a:xfrm>
            <a:off x="1195964" y="1393356"/>
            <a:ext cx="7093025" cy="1323439"/>
          </a:xfrm>
          <a:prstGeom prst="rect">
            <a:avLst/>
          </a:prstGeom>
          <a:noFill/>
        </p:spPr>
        <p:txBody>
          <a:bodyPr wrap="square" rtlCol="0">
            <a:spAutoFit/>
          </a:bodyPr>
          <a:lstStyle/>
          <a:p>
            <a:r>
              <a:rPr lang="vi-VN" sz="2000" dirty="0">
                <a:solidFill>
                  <a:srgbClr val="000000"/>
                </a:solidFill>
                <a:latin typeface="Nunito" panose="020B0604020202020204" charset="0"/>
              </a:rPr>
              <a:t>Cú pháp trừu tượng của UML, là ngữ pháp chính thức cho UML 2.5 ngôn ngữ, được chỉ định như một tập hợp các sơ đồ chính thức sử dụng MOF Phiên bản 2.5 ngôn ngữ mô hình hóa.</a:t>
            </a:r>
          </a:p>
        </p:txBody>
      </p:sp>
      <p:sp>
        <p:nvSpPr>
          <p:cNvPr id="10" name="TextBox 9">
            <a:extLst>
              <a:ext uri="{FF2B5EF4-FFF2-40B4-BE49-F238E27FC236}">
                <a16:creationId xmlns:a16="http://schemas.microsoft.com/office/drawing/2014/main" id="{232801AD-823C-438A-B50F-6A3245302C53}"/>
              </a:ext>
            </a:extLst>
          </p:cNvPr>
          <p:cNvSpPr txBox="1"/>
          <p:nvPr/>
        </p:nvSpPr>
        <p:spPr>
          <a:xfrm>
            <a:off x="1091609" y="2876539"/>
            <a:ext cx="7093024" cy="1381147"/>
          </a:xfrm>
          <a:prstGeom prst="rect">
            <a:avLst/>
          </a:prstGeom>
          <a:noFill/>
        </p:spPr>
        <p:txBody>
          <a:bodyPr wrap="square">
            <a:spAutoFit/>
          </a:bodyPr>
          <a:lstStyle/>
          <a:p>
            <a:pPr marL="120650" lvl="0" algn="l" rtl="0">
              <a:lnSpc>
                <a:spcPct val="105454"/>
              </a:lnSpc>
              <a:spcBef>
                <a:spcPts val="0"/>
              </a:spcBef>
              <a:spcAft>
                <a:spcPts val="0"/>
              </a:spcAft>
              <a:buSzPts val="1700"/>
            </a:pPr>
            <a:r>
              <a:rPr lang="vi-VN" sz="2000" dirty="0">
                <a:solidFill>
                  <a:srgbClr val="000000"/>
                </a:solidFill>
                <a:latin typeface="Nunito" panose="020B0604020202020204" charset="0"/>
              </a:rPr>
              <a:t>Cú pháp trừu tượng xác định tập hợp các mô hình UML các khái niệm, các thuộc tính của chúng và các mối quan hệ của chúng, cũng như các quy tắc để kết hợp các khái niệm này để xây dựng các mô hình UML một phần hoặc hoàn chỉnh.</a:t>
            </a:r>
            <a:endParaRPr lang="vi-VN" sz="2000" dirty="0">
              <a:latin typeface="Nunito" panose="020B0604020202020204" charset="0"/>
            </a:endParaRPr>
          </a:p>
        </p:txBody>
      </p:sp>
      <p:sp>
        <p:nvSpPr>
          <p:cNvPr id="13" name="Google Shape;789;p51">
            <a:extLst>
              <a:ext uri="{FF2B5EF4-FFF2-40B4-BE49-F238E27FC236}">
                <a16:creationId xmlns:a16="http://schemas.microsoft.com/office/drawing/2014/main" id="{725B140B-406F-4155-82BE-4072F4C5E5C7}"/>
              </a:ext>
            </a:extLst>
          </p:cNvPr>
          <p:cNvSpPr/>
          <p:nvPr/>
        </p:nvSpPr>
        <p:spPr>
          <a:xfrm>
            <a:off x="786853" y="1474050"/>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9;p51">
            <a:extLst>
              <a:ext uri="{FF2B5EF4-FFF2-40B4-BE49-F238E27FC236}">
                <a16:creationId xmlns:a16="http://schemas.microsoft.com/office/drawing/2014/main" id="{E26BB5E0-5A42-4340-B6C8-D8076C3432E2}"/>
              </a:ext>
            </a:extLst>
          </p:cNvPr>
          <p:cNvSpPr/>
          <p:nvPr/>
        </p:nvSpPr>
        <p:spPr>
          <a:xfrm>
            <a:off x="786854" y="2918943"/>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p:cNvSpPr txBox="1"/>
          <p:nvPr/>
        </p:nvSpPr>
        <p:spPr>
          <a:xfrm>
            <a:off x="715314" y="4373281"/>
            <a:ext cx="7275843" cy="307777"/>
          </a:xfrm>
          <a:prstGeom prst="rect">
            <a:avLst/>
          </a:prstGeom>
          <a:noFill/>
        </p:spPr>
        <p:txBody>
          <a:bodyPr wrap="square" rtlCol="0">
            <a:spAutoFit/>
          </a:bodyPr>
          <a:lstStyle/>
          <a:p>
            <a:r>
              <a:rPr lang="en-US" i="1">
                <a:solidFill>
                  <a:srgbClr val="FF0000"/>
                </a:solidFill>
                <a:latin typeface="Nunito" panose="020B0604020202020204" charset="0"/>
                <a:ea typeface="Nunito"/>
                <a:cs typeface="Nunito"/>
                <a:sym typeface="Nunito"/>
              </a:rPr>
              <a:t>MOF(</a:t>
            </a:r>
            <a:r>
              <a:rPr lang="en-US" i="1">
                <a:solidFill>
                  <a:srgbClr val="FF0000"/>
                </a:solidFill>
                <a:latin typeface="Nunito" panose="020B0604020202020204" charset="0"/>
              </a:rPr>
              <a:t>Meta Object Facility)</a:t>
            </a:r>
            <a:r>
              <a:rPr lang="en-US" i="1">
                <a:solidFill>
                  <a:srgbClr val="FF0000"/>
                </a:solidFill>
                <a:latin typeface="Nunito" panose="020B0604020202020204" charset="0"/>
                <a:ea typeface="Nunito"/>
                <a:cs typeface="Nunito"/>
                <a:sym typeface="Nunito"/>
              </a:rPr>
              <a:t> </a:t>
            </a:r>
            <a:endParaRPr lang="en-US" i="1">
              <a:solidFill>
                <a:srgbClr val="FF0000"/>
              </a:solidFill>
              <a:latin typeface="Nunito" panose="020B060402020202020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randombar(horizontal)">
                                      <p:cBhvr>
                                        <p:cTn id="7" dur="500"/>
                                        <p:tgtEl>
                                          <p:spTgt spid="5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 grpId="0"/>
      <p:bldP spid="2" grpId="0"/>
      <p:bldP spid="10" grpId="0"/>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d4840bce41_0_5"/>
          <p:cNvSpPr txBox="1">
            <a:spLocks noGrp="1"/>
          </p:cNvSpPr>
          <p:nvPr>
            <p:ph type="title"/>
          </p:nvPr>
        </p:nvSpPr>
        <p:spPr>
          <a:xfrm>
            <a:off x="-372887" y="736671"/>
            <a:ext cx="6426300"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TỔNG HỢP TÓM TẮT</a:t>
            </a:r>
            <a:endParaRPr sz="3000" dirty="0">
              <a:latin typeface="Nunito"/>
              <a:ea typeface="Nunito"/>
              <a:cs typeface="Nunito"/>
              <a:sym typeface="Nunito"/>
            </a:endParaRPr>
          </a:p>
        </p:txBody>
      </p:sp>
      <p:sp>
        <p:nvSpPr>
          <p:cNvPr id="562" name="Google Shape;562;gd4840bce41_0_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53</a:t>
            </a:fld>
            <a:endParaRPr/>
          </a:p>
        </p:txBody>
      </p:sp>
      <p:sp>
        <p:nvSpPr>
          <p:cNvPr id="563" name="Google Shape;563;gd4840bce41_0_5"/>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 name="Google Shape;564;gd4840bce41_0_5"/>
          <p:cNvSpPr txBox="1">
            <a:spLocks noGrp="1"/>
          </p:cNvSpPr>
          <p:nvPr>
            <p:ph type="body" idx="1"/>
          </p:nvPr>
        </p:nvSpPr>
        <p:spPr>
          <a:xfrm>
            <a:off x="1489705" y="2199296"/>
            <a:ext cx="6723084" cy="653603"/>
          </a:xfrm>
          <a:prstGeom prst="rect">
            <a:avLst/>
          </a:prstGeom>
          <a:noFill/>
          <a:ln>
            <a:noFill/>
          </a:ln>
        </p:spPr>
        <p:txBody>
          <a:bodyPr spcFirstLastPara="1" wrap="square" lIns="0" tIns="0" rIns="0" bIns="0" anchor="t" anchorCtr="0">
            <a:noAutofit/>
          </a:bodyPr>
          <a:lstStyle/>
          <a:p>
            <a:pPr marL="120650" lvl="0" indent="0" algn="l" rtl="0">
              <a:lnSpc>
                <a:spcPct val="105454"/>
              </a:lnSpc>
              <a:spcBef>
                <a:spcPts val="0"/>
              </a:spcBef>
              <a:spcAft>
                <a:spcPts val="0"/>
              </a:spcAft>
              <a:buSzPts val="1700"/>
              <a:buNone/>
            </a:pPr>
            <a:r>
              <a:rPr lang="en-US" sz="2000" dirty="0">
                <a:solidFill>
                  <a:srgbClr val="000000"/>
                </a:solidFill>
              </a:rPr>
              <a:t>MOF </a:t>
            </a:r>
            <a:r>
              <a:rPr lang="en-US" sz="2000" dirty="0" err="1">
                <a:solidFill>
                  <a:srgbClr val="000000"/>
                </a:solidFill>
              </a:rPr>
              <a:t>như</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trong</a:t>
            </a:r>
            <a:r>
              <a:rPr lang="en-US" sz="2000" dirty="0">
                <a:solidFill>
                  <a:srgbClr val="000000"/>
                </a:solidFill>
              </a:rPr>
              <a:t> </a:t>
            </a:r>
            <a:r>
              <a:rPr lang="en-US" sz="2000" dirty="0" err="1">
                <a:solidFill>
                  <a:srgbClr val="000000"/>
                </a:solidFill>
              </a:rPr>
              <a:t>đặc</a:t>
            </a:r>
            <a:r>
              <a:rPr lang="en-US" sz="2000" dirty="0">
                <a:solidFill>
                  <a:srgbClr val="000000"/>
                </a:solidFill>
              </a:rPr>
              <a:t> </a:t>
            </a:r>
            <a:r>
              <a:rPr lang="en-US" sz="2000" dirty="0" err="1">
                <a:solidFill>
                  <a:srgbClr val="000000"/>
                </a:solidFill>
              </a:rPr>
              <a:t>tả</a:t>
            </a:r>
            <a:r>
              <a:rPr lang="en-US" sz="2000" dirty="0">
                <a:solidFill>
                  <a:srgbClr val="000000"/>
                </a:solidFill>
              </a:rPr>
              <a:t> UML </a:t>
            </a:r>
            <a:r>
              <a:rPr lang="en-US" sz="2000" dirty="0" err="1">
                <a:solidFill>
                  <a:srgbClr val="000000"/>
                </a:solidFill>
              </a:rPr>
              <a:t>là</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tập</a:t>
            </a:r>
            <a:r>
              <a:rPr lang="en-US" sz="2000" dirty="0">
                <a:solidFill>
                  <a:srgbClr val="000000"/>
                </a:solidFill>
              </a:rPr>
              <a:t> con </a:t>
            </a:r>
            <a:r>
              <a:rPr lang="en-US" sz="2000" dirty="0" err="1">
                <a:solidFill>
                  <a:srgbClr val="000000"/>
                </a:solidFill>
              </a:rPr>
              <a:t>của</a:t>
            </a:r>
            <a:r>
              <a:rPr lang="en-US" sz="2000" dirty="0">
                <a:solidFill>
                  <a:srgbClr val="000000"/>
                </a:solidFill>
              </a:rPr>
              <a:t> </a:t>
            </a:r>
            <a:r>
              <a:rPr lang="en-US" sz="2000" dirty="0" err="1">
                <a:solidFill>
                  <a:srgbClr val="000000"/>
                </a:solidFill>
              </a:rPr>
              <a:t>ký</a:t>
            </a:r>
            <a:r>
              <a:rPr lang="en-US" sz="2000" dirty="0">
                <a:solidFill>
                  <a:srgbClr val="000000"/>
                </a:solidFill>
              </a:rPr>
              <a:t> </a:t>
            </a:r>
            <a:r>
              <a:rPr lang="en-US" sz="2000" dirty="0" err="1">
                <a:solidFill>
                  <a:srgbClr val="000000"/>
                </a:solidFill>
              </a:rPr>
              <a:t>hiệu</a:t>
            </a:r>
            <a:r>
              <a:rPr lang="en-US" sz="2000" dirty="0">
                <a:solidFill>
                  <a:srgbClr val="000000"/>
                </a:solidFill>
              </a:rPr>
              <a:t> </a:t>
            </a:r>
            <a:r>
              <a:rPr lang="en-US" sz="2000" dirty="0" err="1">
                <a:solidFill>
                  <a:srgbClr val="000000"/>
                </a:solidFill>
              </a:rPr>
              <a:t>mô</a:t>
            </a:r>
            <a:r>
              <a:rPr lang="en-US" sz="2000" dirty="0">
                <a:solidFill>
                  <a:srgbClr val="000000"/>
                </a:solidFill>
              </a:rPr>
              <a:t> </a:t>
            </a:r>
            <a:r>
              <a:rPr lang="en-US" sz="2000" dirty="0" err="1">
                <a:solidFill>
                  <a:srgbClr val="000000"/>
                </a:solidFill>
              </a:rPr>
              <a:t>hình</a:t>
            </a:r>
            <a:r>
              <a:rPr lang="en-US" sz="2000" dirty="0">
                <a:solidFill>
                  <a:srgbClr val="000000"/>
                </a:solidFill>
              </a:rPr>
              <a:t> </a:t>
            </a:r>
            <a:r>
              <a:rPr lang="en-US" sz="2000" dirty="0" err="1">
                <a:solidFill>
                  <a:srgbClr val="000000"/>
                </a:solidFill>
              </a:rPr>
              <a:t>cấu</a:t>
            </a:r>
            <a:r>
              <a:rPr lang="en-US" sz="2000" dirty="0">
                <a:solidFill>
                  <a:srgbClr val="000000"/>
                </a:solidFill>
              </a:rPr>
              <a:t> </a:t>
            </a:r>
            <a:r>
              <a:rPr lang="en-US" sz="2000" dirty="0" err="1">
                <a:solidFill>
                  <a:srgbClr val="000000"/>
                </a:solidFill>
              </a:rPr>
              <a:t>trúc</a:t>
            </a:r>
            <a:r>
              <a:rPr lang="en-US" sz="2000" dirty="0">
                <a:solidFill>
                  <a:srgbClr val="000000"/>
                </a:solidFill>
              </a:rPr>
              <a:t> UML.</a:t>
            </a:r>
            <a:endParaRPr sz="2000" dirty="0">
              <a:solidFill>
                <a:srgbClr val="000000"/>
              </a:solidFill>
            </a:endParaRPr>
          </a:p>
        </p:txBody>
      </p:sp>
      <p:sp>
        <p:nvSpPr>
          <p:cNvPr id="9" name="Google Shape;789;p51">
            <a:extLst>
              <a:ext uri="{FF2B5EF4-FFF2-40B4-BE49-F238E27FC236}">
                <a16:creationId xmlns:a16="http://schemas.microsoft.com/office/drawing/2014/main" id="{53B7D588-0170-402E-832C-80FE8CE69523}"/>
              </a:ext>
            </a:extLst>
          </p:cNvPr>
          <p:cNvSpPr/>
          <p:nvPr/>
        </p:nvSpPr>
        <p:spPr>
          <a:xfrm>
            <a:off x="979045" y="2225136"/>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p:cNvSpPr txBox="1"/>
          <p:nvPr/>
        </p:nvSpPr>
        <p:spPr>
          <a:xfrm>
            <a:off x="715314" y="4373281"/>
            <a:ext cx="7275843" cy="307777"/>
          </a:xfrm>
          <a:prstGeom prst="rect">
            <a:avLst/>
          </a:prstGeom>
          <a:noFill/>
        </p:spPr>
        <p:txBody>
          <a:bodyPr wrap="square" rtlCol="0">
            <a:spAutoFit/>
          </a:bodyPr>
          <a:lstStyle/>
          <a:p>
            <a:r>
              <a:rPr lang="en-US" i="1">
                <a:solidFill>
                  <a:srgbClr val="FF0000"/>
                </a:solidFill>
                <a:latin typeface="Nunito" panose="020B0604020202020204" charset="0"/>
                <a:ea typeface="Nunito"/>
                <a:cs typeface="Nunito"/>
                <a:sym typeface="Nunito"/>
              </a:rPr>
              <a:t>MOF(</a:t>
            </a:r>
            <a:r>
              <a:rPr lang="en-US" i="1">
                <a:solidFill>
                  <a:srgbClr val="FF0000"/>
                </a:solidFill>
                <a:latin typeface="Nunito" panose="020B0604020202020204" charset="0"/>
              </a:rPr>
              <a:t>Meta Object Facility)</a:t>
            </a:r>
            <a:r>
              <a:rPr lang="en-US" i="1">
                <a:solidFill>
                  <a:srgbClr val="FF0000"/>
                </a:solidFill>
                <a:latin typeface="Nunito" panose="020B0604020202020204" charset="0"/>
                <a:ea typeface="Nunito"/>
                <a:cs typeface="Nunito"/>
                <a:sym typeface="Nunito"/>
              </a:rPr>
              <a:t> </a:t>
            </a:r>
            <a:endParaRPr lang="en-US" i="1">
              <a:solidFill>
                <a:srgbClr val="FF0000"/>
              </a:solidFill>
              <a:latin typeface="Nunito" panose="020B0604020202020204" charset="0"/>
            </a:endParaRPr>
          </a:p>
        </p:txBody>
      </p:sp>
    </p:spTree>
    <p:extLst>
      <p:ext uri="{BB962C8B-B14F-4D97-AF65-F5344CB8AC3E}">
        <p14:creationId xmlns:p14="http://schemas.microsoft.com/office/powerpoint/2010/main" val="3455784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4">
                                            <p:txEl>
                                              <p:pRg st="0" end="0"/>
                                            </p:txEl>
                                          </p:spTgt>
                                        </p:tgtEl>
                                        <p:attrNameLst>
                                          <p:attrName>style.visibility</p:attrName>
                                        </p:attrNameLst>
                                      </p:cBhvr>
                                      <p:to>
                                        <p:strVal val="visible"/>
                                      </p:to>
                                    </p:set>
                                    <p:animEffect transition="in" filter="wipe(down)">
                                      <p:cBhvr>
                                        <p:cTn id="10" dur="500"/>
                                        <p:tgtEl>
                                          <p:spTgt spid="5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build="p"/>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d4840bce41_0_5"/>
          <p:cNvSpPr txBox="1">
            <a:spLocks noGrp="1"/>
          </p:cNvSpPr>
          <p:nvPr>
            <p:ph type="title"/>
          </p:nvPr>
        </p:nvSpPr>
        <p:spPr>
          <a:xfrm>
            <a:off x="-372887" y="736671"/>
            <a:ext cx="6426300"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TỔNG HỢP TÓM TẮT</a:t>
            </a:r>
            <a:endParaRPr sz="3000" dirty="0">
              <a:latin typeface="Nunito"/>
              <a:ea typeface="Nunito"/>
              <a:cs typeface="Nunito"/>
              <a:sym typeface="Nunito"/>
            </a:endParaRPr>
          </a:p>
        </p:txBody>
      </p:sp>
      <p:sp>
        <p:nvSpPr>
          <p:cNvPr id="562" name="Google Shape;562;gd4840bce41_0_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54</a:t>
            </a:fld>
            <a:endParaRPr/>
          </a:p>
        </p:txBody>
      </p:sp>
      <p:sp>
        <p:nvSpPr>
          <p:cNvPr id="563" name="Google Shape;563;gd4840bce41_0_5"/>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 name="Google Shape;566;gd4840bce41_0_5"/>
          <p:cNvSpPr txBox="1"/>
          <p:nvPr/>
        </p:nvSpPr>
        <p:spPr>
          <a:xfrm>
            <a:off x="574964" y="4206900"/>
            <a:ext cx="7391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i="1" dirty="0">
                <a:solidFill>
                  <a:srgbClr val="0000FF"/>
                </a:solidFill>
                <a:latin typeface="Nunito"/>
                <a:ea typeface="Nunito"/>
                <a:cs typeface="Nunito"/>
                <a:sym typeface="Nunito"/>
              </a:rPr>
              <a:t>HÌNH 4.2: </a:t>
            </a:r>
            <a:r>
              <a:rPr lang="en-US" sz="2000" i="1" dirty="0" err="1">
                <a:solidFill>
                  <a:srgbClr val="0000FF"/>
                </a:solidFill>
                <a:latin typeface="Nunito"/>
                <a:ea typeface="Nunito"/>
                <a:cs typeface="Nunito"/>
                <a:sym typeface="Nunito"/>
              </a:rPr>
              <a:t>Một</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siêu</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mô</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hình</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cho</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một</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số</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Ngữ</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pháp</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tiếng</a:t>
            </a:r>
            <a:r>
              <a:rPr lang="en-US" sz="2000" i="1" dirty="0">
                <a:solidFill>
                  <a:srgbClr val="0000FF"/>
                </a:solidFill>
                <a:latin typeface="Nunito"/>
                <a:ea typeface="Nunito"/>
                <a:cs typeface="Nunito"/>
                <a:sym typeface="Nunito"/>
              </a:rPr>
              <a:t> Anh.</a:t>
            </a:r>
            <a:endParaRPr sz="2000" dirty="0">
              <a:solidFill>
                <a:srgbClr val="0000FF"/>
              </a:solidFill>
              <a:latin typeface="Nunito"/>
              <a:ea typeface="Nunito"/>
              <a:cs typeface="Nunito"/>
              <a:sym typeface="Nunito"/>
            </a:endParaRPr>
          </a:p>
        </p:txBody>
      </p:sp>
      <p:pic>
        <p:nvPicPr>
          <p:cNvPr id="2" name="Picture 1"/>
          <p:cNvPicPr>
            <a:picLocks noChangeAspect="1"/>
          </p:cNvPicPr>
          <p:nvPr/>
        </p:nvPicPr>
        <p:blipFill>
          <a:blip r:embed="rId3"/>
          <a:stretch>
            <a:fillRect/>
          </a:stretch>
        </p:blipFill>
        <p:spPr>
          <a:xfrm>
            <a:off x="601852" y="1318303"/>
            <a:ext cx="3021930" cy="2474616"/>
          </a:xfrm>
          <a:prstGeom prst="rect">
            <a:avLst/>
          </a:prstGeom>
        </p:spPr>
      </p:pic>
      <p:sp>
        <p:nvSpPr>
          <p:cNvPr id="3" name="TextBox 2"/>
          <p:cNvSpPr txBox="1"/>
          <p:nvPr/>
        </p:nvSpPr>
        <p:spPr>
          <a:xfrm>
            <a:off x="637309" y="1156063"/>
            <a:ext cx="914741" cy="400110"/>
          </a:xfrm>
          <a:prstGeom prst="rect">
            <a:avLst/>
          </a:prstGeom>
          <a:noFill/>
        </p:spPr>
        <p:txBody>
          <a:bodyPr wrap="square" rtlCol="0">
            <a:spAutoFit/>
          </a:bodyPr>
          <a:lstStyle/>
          <a:p>
            <a:r>
              <a:rPr lang="en-US" sz="2000" dirty="0" err="1">
                <a:latin typeface="Nunito" panose="020B0604020202020204" charset="0"/>
              </a:rPr>
              <a:t>Ví</a:t>
            </a:r>
            <a:r>
              <a:rPr lang="en-US" sz="2000" dirty="0">
                <a:latin typeface="Nunito" panose="020B0604020202020204" charset="0"/>
              </a:rPr>
              <a:t> </a:t>
            </a:r>
            <a:r>
              <a:rPr lang="en-US" sz="2000" dirty="0" err="1">
                <a:latin typeface="Nunito" panose="020B0604020202020204" charset="0"/>
              </a:rPr>
              <a:t>dụ</a:t>
            </a:r>
            <a:r>
              <a:rPr lang="en-US" sz="2000" dirty="0">
                <a:latin typeface="Nunito" panose="020B0604020202020204" charset="0"/>
              </a:rPr>
              <a:t>:</a:t>
            </a:r>
          </a:p>
        </p:txBody>
      </p:sp>
      <p:cxnSp>
        <p:nvCxnSpPr>
          <p:cNvPr id="6" name="Straight Arrow Connector 5"/>
          <p:cNvCxnSpPr/>
          <p:nvPr/>
        </p:nvCxnSpPr>
        <p:spPr>
          <a:xfrm flipV="1">
            <a:off x="2047010" y="4008522"/>
            <a:ext cx="2223654" cy="2078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5566064" y="1710830"/>
            <a:ext cx="2576946" cy="400110"/>
          </a:xfrm>
          <a:prstGeom prst="rect">
            <a:avLst/>
          </a:prstGeom>
          <a:noFill/>
        </p:spPr>
        <p:txBody>
          <a:bodyPr wrap="square" rtlCol="0">
            <a:spAutoFit/>
          </a:bodyPr>
          <a:lstStyle/>
          <a:p>
            <a:r>
              <a:rPr lang="en-US" sz="2000">
                <a:latin typeface="Nunito" panose="020B0604020202020204" charset="0"/>
              </a:rPr>
              <a:t>WHOLE-PART</a:t>
            </a:r>
          </a:p>
        </p:txBody>
      </p:sp>
      <p:cxnSp>
        <p:nvCxnSpPr>
          <p:cNvPr id="13" name="Straight Connector 12"/>
          <p:cNvCxnSpPr/>
          <p:nvPr/>
        </p:nvCxnSpPr>
        <p:spPr>
          <a:xfrm flipH="1">
            <a:off x="1343891" y="3505200"/>
            <a:ext cx="6927" cy="32290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flipH="1">
            <a:off x="2840263" y="3556095"/>
            <a:ext cx="1" cy="24428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flipV="1">
            <a:off x="1350818" y="3800378"/>
            <a:ext cx="1489445" cy="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flipH="1">
            <a:off x="2057400" y="3815297"/>
            <a:ext cx="3423" cy="22936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3342410" y="1841103"/>
            <a:ext cx="2223654" cy="2078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4270664" y="3815297"/>
            <a:ext cx="2576946" cy="400110"/>
          </a:xfrm>
          <a:prstGeom prst="rect">
            <a:avLst/>
          </a:prstGeom>
          <a:noFill/>
        </p:spPr>
        <p:txBody>
          <a:bodyPr wrap="square" rtlCol="0">
            <a:spAutoFit/>
          </a:bodyPr>
          <a:lstStyle/>
          <a:p>
            <a:r>
              <a:rPr lang="en-US" sz="2000">
                <a:latin typeface="Nunito" panose="020B0604020202020204" charset="0"/>
              </a:rPr>
              <a:t>COMPOSITION</a:t>
            </a:r>
          </a:p>
        </p:txBody>
      </p:sp>
      <p:sp>
        <p:nvSpPr>
          <p:cNvPr id="22" name="Oval 21"/>
          <p:cNvSpPr/>
          <p:nvPr/>
        </p:nvSpPr>
        <p:spPr>
          <a:xfrm>
            <a:off x="2840263" y="2798618"/>
            <a:ext cx="235446" cy="2632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372460" y="2812626"/>
            <a:ext cx="235446" cy="2632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676400" y="2930236"/>
            <a:ext cx="1052945" cy="0"/>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flipV="1">
            <a:off x="3132766" y="2944244"/>
            <a:ext cx="351652" cy="6927"/>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p:nvPr/>
        </p:nvCxnSpPr>
        <p:spPr>
          <a:xfrm>
            <a:off x="3425537" y="2935770"/>
            <a:ext cx="1028700" cy="847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9" name="TextBox 38"/>
          <p:cNvSpPr txBox="1"/>
          <p:nvPr/>
        </p:nvSpPr>
        <p:spPr>
          <a:xfrm>
            <a:off x="4454237" y="2796543"/>
            <a:ext cx="2576946" cy="400110"/>
          </a:xfrm>
          <a:prstGeom prst="rect">
            <a:avLst/>
          </a:prstGeom>
          <a:noFill/>
        </p:spPr>
        <p:txBody>
          <a:bodyPr wrap="square" rtlCol="0">
            <a:spAutoFit/>
          </a:bodyPr>
          <a:lstStyle/>
          <a:p>
            <a:r>
              <a:rPr lang="en-US" sz="2000">
                <a:latin typeface="Nunito" panose="020B0604020202020204" charset="0"/>
              </a:rPr>
              <a:t>MULTIPLICITY</a:t>
            </a:r>
          </a:p>
        </p:txBody>
      </p:sp>
    </p:spTree>
    <p:extLst>
      <p:ext uri="{BB962C8B-B14F-4D97-AF65-F5344CB8AC3E}">
        <p14:creationId xmlns:p14="http://schemas.microsoft.com/office/powerpoint/2010/main" val="2747567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566"/>
                                        </p:tgtEl>
                                        <p:attrNameLst>
                                          <p:attrName>style.visibility</p:attrName>
                                        </p:attrNameLst>
                                      </p:cBhvr>
                                      <p:to>
                                        <p:strVal val="visible"/>
                                      </p:to>
                                    </p:set>
                                    <p:animEffect transition="in" filter="circle(in)">
                                      <p:cBhvr>
                                        <p:cTn id="16" dur="2000"/>
                                        <p:tgtEl>
                                          <p:spTgt spid="56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par>
                                <p:cTn id="36" presetID="53" presetClass="entr" presetSubtype="16"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par>
                                <p:cTn id="46" presetID="53" presetClass="entr" presetSubtype="16"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par>
                                <p:cTn id="51" presetID="53" presetClass="entr" presetSubtype="16"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p:cTn id="53" dur="500" fill="hold"/>
                                        <p:tgtEl>
                                          <p:spTgt spid="36"/>
                                        </p:tgtEl>
                                        <p:attrNameLst>
                                          <p:attrName>ppt_w</p:attrName>
                                        </p:attrNameLst>
                                      </p:cBhvr>
                                      <p:tavLst>
                                        <p:tav tm="0">
                                          <p:val>
                                            <p:fltVal val="0"/>
                                          </p:val>
                                        </p:tav>
                                        <p:tav tm="100000">
                                          <p:val>
                                            <p:strVal val="#ppt_w"/>
                                          </p:val>
                                        </p:tav>
                                      </p:tavLst>
                                    </p:anim>
                                    <p:anim calcmode="lin" valueType="num">
                                      <p:cBhvr>
                                        <p:cTn id="54" dur="500" fill="hold"/>
                                        <p:tgtEl>
                                          <p:spTgt spid="36"/>
                                        </p:tgtEl>
                                        <p:attrNameLst>
                                          <p:attrName>ppt_h</p:attrName>
                                        </p:attrNameLst>
                                      </p:cBhvr>
                                      <p:tavLst>
                                        <p:tav tm="0">
                                          <p:val>
                                            <p:fltVal val="0"/>
                                          </p:val>
                                        </p:tav>
                                        <p:tav tm="100000">
                                          <p:val>
                                            <p:strVal val="#ppt_h"/>
                                          </p:val>
                                        </p:tav>
                                      </p:tavLst>
                                    </p:anim>
                                    <p:animEffect transition="in" filter="fade">
                                      <p:cBhvr>
                                        <p:cTn id="55" dur="500"/>
                                        <p:tgtEl>
                                          <p:spTgt spid="36"/>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 calcmode="lin" valueType="num">
                                      <p:cBhvr>
                                        <p:cTn id="58" dur="500" fill="hold"/>
                                        <p:tgtEl>
                                          <p:spTgt spid="39"/>
                                        </p:tgtEl>
                                        <p:attrNameLst>
                                          <p:attrName>ppt_w</p:attrName>
                                        </p:attrNameLst>
                                      </p:cBhvr>
                                      <p:tavLst>
                                        <p:tav tm="0">
                                          <p:val>
                                            <p:fltVal val="0"/>
                                          </p:val>
                                        </p:tav>
                                        <p:tav tm="100000">
                                          <p:val>
                                            <p:strVal val="#ppt_w"/>
                                          </p:val>
                                        </p:tav>
                                      </p:tavLst>
                                    </p:anim>
                                    <p:anim calcmode="lin" valueType="num">
                                      <p:cBhvr>
                                        <p:cTn id="59" dur="500" fill="hold"/>
                                        <p:tgtEl>
                                          <p:spTgt spid="39"/>
                                        </p:tgtEl>
                                        <p:attrNameLst>
                                          <p:attrName>ppt_h</p:attrName>
                                        </p:attrNameLst>
                                      </p:cBhvr>
                                      <p:tavLst>
                                        <p:tav tm="0">
                                          <p:val>
                                            <p:fltVal val="0"/>
                                          </p:val>
                                        </p:tav>
                                        <p:tav tm="100000">
                                          <p:val>
                                            <p:strVal val="#ppt_h"/>
                                          </p:val>
                                        </p:tav>
                                      </p:tavLst>
                                    </p:anim>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par>
                                <p:cTn id="68" presetID="53" presetClass="entr" presetSubtype="16" fill="hold" nodeType="with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500" fill="hold"/>
                                        <p:tgtEl>
                                          <p:spTgt spid="13"/>
                                        </p:tgtEl>
                                        <p:attrNameLst>
                                          <p:attrName>ppt_w</p:attrName>
                                        </p:attrNameLst>
                                      </p:cBhvr>
                                      <p:tavLst>
                                        <p:tav tm="0">
                                          <p:val>
                                            <p:fltVal val="0"/>
                                          </p:val>
                                        </p:tav>
                                        <p:tav tm="100000">
                                          <p:val>
                                            <p:strVal val="#ppt_w"/>
                                          </p:val>
                                        </p:tav>
                                      </p:tavLst>
                                    </p:anim>
                                    <p:anim calcmode="lin" valueType="num">
                                      <p:cBhvr>
                                        <p:cTn id="71" dur="500" fill="hold"/>
                                        <p:tgtEl>
                                          <p:spTgt spid="13"/>
                                        </p:tgtEl>
                                        <p:attrNameLst>
                                          <p:attrName>ppt_h</p:attrName>
                                        </p:attrNameLst>
                                      </p:cBhvr>
                                      <p:tavLst>
                                        <p:tav tm="0">
                                          <p:val>
                                            <p:fltVal val="0"/>
                                          </p:val>
                                        </p:tav>
                                        <p:tav tm="100000">
                                          <p:val>
                                            <p:strVal val="#ppt_h"/>
                                          </p:val>
                                        </p:tav>
                                      </p:tavLst>
                                    </p:anim>
                                    <p:animEffect transition="in" filter="fade">
                                      <p:cBhvr>
                                        <p:cTn id="72" dur="500"/>
                                        <p:tgtEl>
                                          <p:spTgt spid="13"/>
                                        </p:tgtEl>
                                      </p:cBhvr>
                                    </p:animEffect>
                                  </p:childTnLst>
                                </p:cTn>
                              </p:par>
                              <p:par>
                                <p:cTn id="73" presetID="53" presetClass="entr" presetSubtype="16"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p:cTn id="75" dur="500" fill="hold"/>
                                        <p:tgtEl>
                                          <p:spTgt spid="19"/>
                                        </p:tgtEl>
                                        <p:attrNameLst>
                                          <p:attrName>ppt_w</p:attrName>
                                        </p:attrNameLst>
                                      </p:cBhvr>
                                      <p:tavLst>
                                        <p:tav tm="0">
                                          <p:val>
                                            <p:fltVal val="0"/>
                                          </p:val>
                                        </p:tav>
                                        <p:tav tm="100000">
                                          <p:val>
                                            <p:strVal val="#ppt_w"/>
                                          </p:val>
                                        </p:tav>
                                      </p:tavLst>
                                    </p:anim>
                                    <p:anim calcmode="lin" valueType="num">
                                      <p:cBhvr>
                                        <p:cTn id="76" dur="500" fill="hold"/>
                                        <p:tgtEl>
                                          <p:spTgt spid="19"/>
                                        </p:tgtEl>
                                        <p:attrNameLst>
                                          <p:attrName>ppt_h</p:attrName>
                                        </p:attrNameLst>
                                      </p:cBhvr>
                                      <p:tavLst>
                                        <p:tav tm="0">
                                          <p:val>
                                            <p:fltVal val="0"/>
                                          </p:val>
                                        </p:tav>
                                        <p:tav tm="100000">
                                          <p:val>
                                            <p:strVal val="#ppt_h"/>
                                          </p:val>
                                        </p:tav>
                                      </p:tavLst>
                                    </p:anim>
                                    <p:animEffect transition="in" filter="fade">
                                      <p:cBhvr>
                                        <p:cTn id="77" dur="500"/>
                                        <p:tgtEl>
                                          <p:spTgt spid="19"/>
                                        </p:tgtEl>
                                      </p:cBhvr>
                                    </p:animEffect>
                                  </p:childTnLst>
                                </p:cTn>
                              </p:par>
                              <p:par>
                                <p:cTn id="78" presetID="53" presetClass="entr" presetSubtype="16" fill="hold" nodeType="withEffect">
                                  <p:stCondLst>
                                    <p:cond delay="0"/>
                                  </p:stCondLst>
                                  <p:childTnLst>
                                    <p:set>
                                      <p:cBhvr>
                                        <p:cTn id="79" dur="1" fill="hold">
                                          <p:stCondLst>
                                            <p:cond delay="0"/>
                                          </p:stCondLst>
                                        </p:cTn>
                                        <p:tgtEl>
                                          <p:spTgt spid="24"/>
                                        </p:tgtEl>
                                        <p:attrNameLst>
                                          <p:attrName>style.visibility</p:attrName>
                                        </p:attrNameLst>
                                      </p:cBhvr>
                                      <p:to>
                                        <p:strVal val="visible"/>
                                      </p:to>
                                    </p:set>
                                    <p:anim calcmode="lin" valueType="num">
                                      <p:cBhvr>
                                        <p:cTn id="80" dur="500" fill="hold"/>
                                        <p:tgtEl>
                                          <p:spTgt spid="24"/>
                                        </p:tgtEl>
                                        <p:attrNameLst>
                                          <p:attrName>ppt_w</p:attrName>
                                        </p:attrNameLst>
                                      </p:cBhvr>
                                      <p:tavLst>
                                        <p:tav tm="0">
                                          <p:val>
                                            <p:fltVal val="0"/>
                                          </p:val>
                                        </p:tav>
                                        <p:tav tm="100000">
                                          <p:val>
                                            <p:strVal val="#ppt_w"/>
                                          </p:val>
                                        </p:tav>
                                      </p:tavLst>
                                    </p:anim>
                                    <p:anim calcmode="lin" valueType="num">
                                      <p:cBhvr>
                                        <p:cTn id="81" dur="500" fill="hold"/>
                                        <p:tgtEl>
                                          <p:spTgt spid="24"/>
                                        </p:tgtEl>
                                        <p:attrNameLst>
                                          <p:attrName>ppt_h</p:attrName>
                                        </p:attrNameLst>
                                      </p:cBhvr>
                                      <p:tavLst>
                                        <p:tav tm="0">
                                          <p:val>
                                            <p:fltVal val="0"/>
                                          </p:val>
                                        </p:tav>
                                        <p:tav tm="100000">
                                          <p:val>
                                            <p:strVal val="#ppt_h"/>
                                          </p:val>
                                        </p:tav>
                                      </p:tavLst>
                                    </p:anim>
                                    <p:animEffect transition="in" filter="fade">
                                      <p:cBhvr>
                                        <p:cTn id="82" dur="500"/>
                                        <p:tgtEl>
                                          <p:spTgt spid="24"/>
                                        </p:tgtEl>
                                      </p:cBhvr>
                                    </p:animEffect>
                                  </p:childTnLst>
                                </p:cTn>
                              </p:par>
                              <p:par>
                                <p:cTn id="83" presetID="53" presetClass="entr" presetSubtype="16" fill="hold" nodeType="withEffect">
                                  <p:stCondLst>
                                    <p:cond delay="0"/>
                                  </p:stCondLst>
                                  <p:childTnLst>
                                    <p:set>
                                      <p:cBhvr>
                                        <p:cTn id="84" dur="1" fill="hold">
                                          <p:stCondLst>
                                            <p:cond delay="0"/>
                                          </p:stCondLst>
                                        </p:cTn>
                                        <p:tgtEl>
                                          <p:spTgt spid="6"/>
                                        </p:tgtEl>
                                        <p:attrNameLst>
                                          <p:attrName>style.visibility</p:attrName>
                                        </p:attrNameLst>
                                      </p:cBhvr>
                                      <p:to>
                                        <p:strVal val="visible"/>
                                      </p:to>
                                    </p:set>
                                    <p:anim calcmode="lin" valueType="num">
                                      <p:cBhvr>
                                        <p:cTn id="85" dur="500" fill="hold"/>
                                        <p:tgtEl>
                                          <p:spTgt spid="6"/>
                                        </p:tgtEl>
                                        <p:attrNameLst>
                                          <p:attrName>ppt_w</p:attrName>
                                        </p:attrNameLst>
                                      </p:cBhvr>
                                      <p:tavLst>
                                        <p:tav tm="0">
                                          <p:val>
                                            <p:fltVal val="0"/>
                                          </p:val>
                                        </p:tav>
                                        <p:tav tm="100000">
                                          <p:val>
                                            <p:strVal val="#ppt_w"/>
                                          </p:val>
                                        </p:tav>
                                      </p:tavLst>
                                    </p:anim>
                                    <p:anim calcmode="lin" valueType="num">
                                      <p:cBhvr>
                                        <p:cTn id="86" dur="500" fill="hold"/>
                                        <p:tgtEl>
                                          <p:spTgt spid="6"/>
                                        </p:tgtEl>
                                        <p:attrNameLst>
                                          <p:attrName>ppt_h</p:attrName>
                                        </p:attrNameLst>
                                      </p:cBhvr>
                                      <p:tavLst>
                                        <p:tav tm="0">
                                          <p:val>
                                            <p:fltVal val="0"/>
                                          </p:val>
                                        </p:tav>
                                        <p:tav tm="100000">
                                          <p:val>
                                            <p:strVal val="#ppt_h"/>
                                          </p:val>
                                        </p:tav>
                                      </p:tavLst>
                                    </p:anim>
                                    <p:animEffect transition="in" filter="fade">
                                      <p:cBhvr>
                                        <p:cTn id="87" dur="500"/>
                                        <p:tgtEl>
                                          <p:spTgt spid="6"/>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 calcmode="lin" valueType="num">
                                      <p:cBhvr>
                                        <p:cTn id="90" dur="500" fill="hold"/>
                                        <p:tgtEl>
                                          <p:spTgt spid="29"/>
                                        </p:tgtEl>
                                        <p:attrNameLst>
                                          <p:attrName>ppt_w</p:attrName>
                                        </p:attrNameLst>
                                      </p:cBhvr>
                                      <p:tavLst>
                                        <p:tav tm="0">
                                          <p:val>
                                            <p:fltVal val="0"/>
                                          </p:val>
                                        </p:tav>
                                        <p:tav tm="100000">
                                          <p:val>
                                            <p:strVal val="#ppt_w"/>
                                          </p:val>
                                        </p:tav>
                                      </p:tavLst>
                                    </p:anim>
                                    <p:anim calcmode="lin" valueType="num">
                                      <p:cBhvr>
                                        <p:cTn id="91" dur="500" fill="hold"/>
                                        <p:tgtEl>
                                          <p:spTgt spid="29"/>
                                        </p:tgtEl>
                                        <p:attrNameLst>
                                          <p:attrName>ppt_h</p:attrName>
                                        </p:attrNameLst>
                                      </p:cBhvr>
                                      <p:tavLst>
                                        <p:tav tm="0">
                                          <p:val>
                                            <p:fltVal val="0"/>
                                          </p:val>
                                        </p:tav>
                                        <p:tav tm="100000">
                                          <p:val>
                                            <p:strVal val="#ppt_h"/>
                                          </p:val>
                                        </p:tav>
                                      </p:tavLst>
                                    </p:anim>
                                    <p:animEffect transition="in" filter="fade">
                                      <p:cBhvr>
                                        <p:cTn id="9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p:bldP spid="3" grpId="0"/>
      <p:bldP spid="8" grpId="0"/>
      <p:bldP spid="29" grpId="0"/>
      <p:bldP spid="22" grpId="0" animBg="1"/>
      <p:bldP spid="31" grpId="0" animBg="1"/>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d4840bce41_0_5"/>
          <p:cNvSpPr txBox="1">
            <a:spLocks noGrp="1"/>
          </p:cNvSpPr>
          <p:nvPr>
            <p:ph type="title"/>
          </p:nvPr>
        </p:nvSpPr>
        <p:spPr>
          <a:xfrm>
            <a:off x="-372887" y="736671"/>
            <a:ext cx="6426300"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TỔNG HỢP TÓM TẮT</a:t>
            </a:r>
            <a:endParaRPr sz="3000" dirty="0">
              <a:latin typeface="Nunito"/>
              <a:ea typeface="Nunito"/>
              <a:cs typeface="Nunito"/>
              <a:sym typeface="Nunito"/>
            </a:endParaRPr>
          </a:p>
        </p:txBody>
      </p:sp>
      <p:sp>
        <p:nvSpPr>
          <p:cNvPr id="564" name="Google Shape;564;gd4840bce41_0_5"/>
          <p:cNvSpPr txBox="1">
            <a:spLocks noGrp="1"/>
          </p:cNvSpPr>
          <p:nvPr>
            <p:ph type="body" idx="1"/>
          </p:nvPr>
        </p:nvSpPr>
        <p:spPr>
          <a:xfrm>
            <a:off x="3525982" y="1534278"/>
            <a:ext cx="4796164" cy="653603"/>
          </a:xfrm>
          <a:prstGeom prst="rect">
            <a:avLst/>
          </a:prstGeom>
          <a:noFill/>
          <a:ln>
            <a:noFill/>
          </a:ln>
        </p:spPr>
        <p:txBody>
          <a:bodyPr spcFirstLastPara="1" wrap="square" lIns="0" tIns="0" rIns="0" bIns="0" anchor="t" anchorCtr="0">
            <a:noAutofit/>
          </a:bodyPr>
          <a:lstStyle/>
          <a:p>
            <a:pPr marL="120650" lvl="0" indent="0">
              <a:lnSpc>
                <a:spcPct val="105454"/>
              </a:lnSpc>
              <a:buSzPts val="1700"/>
              <a:buNone/>
            </a:pPr>
            <a:r>
              <a:rPr lang="en-US" sz="2000" dirty="0">
                <a:solidFill>
                  <a:srgbClr val="000000"/>
                </a:solidFill>
                <a:sym typeface="Wingdings" panose="05000000000000000000" pitchFamily="2" charset="2"/>
              </a:rPr>
              <a:t></a:t>
            </a:r>
            <a:r>
              <a:rPr lang="vi-VN" sz="2000" dirty="0">
                <a:solidFill>
                  <a:srgbClr val="000000"/>
                </a:solidFill>
              </a:rPr>
              <a:t>Một Declarative Sentence (Câu khai báo) có một Subject (Môn học) và một Verb phrase (Cụm động t</a:t>
            </a:r>
            <a:r>
              <a:rPr lang="en-US" sz="2000" dirty="0">
                <a:solidFill>
                  <a:srgbClr val="000000"/>
                </a:solidFill>
              </a:rPr>
              <a:t>ừ</a:t>
            </a:r>
            <a:r>
              <a:rPr lang="vi-VN" sz="2000" dirty="0">
                <a:solidFill>
                  <a:srgbClr val="000000"/>
                </a:solidFill>
              </a:rPr>
              <a:t>)</a:t>
            </a:r>
            <a:endParaRPr sz="2000" dirty="0">
              <a:solidFill>
                <a:srgbClr val="000000"/>
              </a:solidFill>
            </a:endParaRPr>
          </a:p>
        </p:txBody>
      </p:sp>
      <p:sp>
        <p:nvSpPr>
          <p:cNvPr id="562" name="Google Shape;562;gd4840bce41_0_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55</a:t>
            </a:fld>
            <a:endParaRPr/>
          </a:p>
        </p:txBody>
      </p:sp>
      <p:sp>
        <p:nvSpPr>
          <p:cNvPr id="563" name="Google Shape;563;gd4840bce41_0_5"/>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 name="TextBox 1"/>
          <p:cNvSpPr txBox="1"/>
          <p:nvPr/>
        </p:nvSpPr>
        <p:spPr>
          <a:xfrm>
            <a:off x="3507452" y="2929058"/>
            <a:ext cx="4753827" cy="1323439"/>
          </a:xfrm>
          <a:prstGeom prst="rect">
            <a:avLst/>
          </a:prstGeom>
          <a:noFill/>
        </p:spPr>
        <p:txBody>
          <a:bodyPr wrap="square" rtlCol="0">
            <a:spAutoFit/>
          </a:bodyPr>
          <a:lstStyle/>
          <a:p>
            <a:r>
              <a:rPr lang="vi-VN" sz="2000" dirty="0">
                <a:solidFill>
                  <a:srgbClr val="FF0000"/>
                </a:solidFill>
                <a:latin typeface="Nunito" panose="020B0604020202020204" charset="0"/>
              </a:rPr>
              <a:t>** Lưu ý</a:t>
            </a:r>
            <a:r>
              <a:rPr lang="en-US" sz="2000" dirty="0">
                <a:latin typeface="Nunito" panose="020B0604020202020204" charset="0"/>
              </a:rPr>
              <a:t>:</a:t>
            </a:r>
            <a:r>
              <a:rPr lang="vi-VN" sz="2000" dirty="0">
                <a:latin typeface="Nunito" panose="020B0604020202020204" charset="0"/>
              </a:rPr>
              <a:t> loại sơ đồ này không chỉ ra bất kỳ thứ tự nào cho các bộ phận; một câu khai báo có thể có chủ ngữ trước rồi đến cụm động từ hoặc theo thứ tự khác.</a:t>
            </a:r>
            <a:endParaRPr lang="en-US" sz="2000" dirty="0">
              <a:latin typeface="Nunito" panose="020B0604020202020204" charset="0"/>
            </a:endParaRPr>
          </a:p>
        </p:txBody>
      </p:sp>
      <p:sp>
        <p:nvSpPr>
          <p:cNvPr id="8" name="Google Shape;566;gd4840bce41_0_5"/>
          <p:cNvSpPr txBox="1"/>
          <p:nvPr/>
        </p:nvSpPr>
        <p:spPr>
          <a:xfrm>
            <a:off x="509545" y="3585411"/>
            <a:ext cx="29056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i="1" dirty="0">
                <a:solidFill>
                  <a:srgbClr val="0000FF"/>
                </a:solidFill>
                <a:latin typeface="Nunito"/>
                <a:ea typeface="Nunito"/>
                <a:cs typeface="Nunito"/>
                <a:sym typeface="Nunito"/>
              </a:rPr>
              <a:t>HÌNH 4.2: </a:t>
            </a:r>
            <a:r>
              <a:rPr lang="en-US" sz="2000" i="1" dirty="0" err="1">
                <a:solidFill>
                  <a:srgbClr val="0000FF"/>
                </a:solidFill>
                <a:latin typeface="Nunito"/>
                <a:ea typeface="Nunito"/>
                <a:cs typeface="Nunito"/>
                <a:sym typeface="Nunito"/>
              </a:rPr>
              <a:t>Một</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siêu</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mô</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hình</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cho</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một</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số</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Ngữ</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pháp</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tiếng</a:t>
            </a:r>
            <a:r>
              <a:rPr lang="en-US" sz="2000" i="1" dirty="0">
                <a:solidFill>
                  <a:srgbClr val="0000FF"/>
                </a:solidFill>
                <a:latin typeface="Nunito"/>
                <a:ea typeface="Nunito"/>
                <a:cs typeface="Nunito"/>
                <a:sym typeface="Nunito"/>
              </a:rPr>
              <a:t> Anh.</a:t>
            </a:r>
            <a:endParaRPr sz="2000" dirty="0">
              <a:solidFill>
                <a:srgbClr val="0000FF"/>
              </a:solidFill>
              <a:latin typeface="Nunito"/>
              <a:ea typeface="Nunito"/>
              <a:cs typeface="Nunito"/>
              <a:sym typeface="Nunito"/>
            </a:endParaRPr>
          </a:p>
        </p:txBody>
      </p:sp>
      <p:pic>
        <p:nvPicPr>
          <p:cNvPr id="7" name="Picture 6"/>
          <p:cNvPicPr>
            <a:picLocks noChangeAspect="1"/>
          </p:cNvPicPr>
          <p:nvPr/>
        </p:nvPicPr>
        <p:blipFill>
          <a:blip r:embed="rId3"/>
          <a:stretch>
            <a:fillRect/>
          </a:stretch>
        </p:blipFill>
        <p:spPr>
          <a:xfrm>
            <a:off x="601852" y="1318303"/>
            <a:ext cx="2924130" cy="2394529"/>
          </a:xfrm>
          <a:prstGeom prst="rect">
            <a:avLst/>
          </a:prstGeom>
        </p:spPr>
      </p:pic>
    </p:spTree>
    <p:extLst>
      <p:ext uri="{BB962C8B-B14F-4D97-AF65-F5344CB8AC3E}">
        <p14:creationId xmlns:p14="http://schemas.microsoft.com/office/powerpoint/2010/main" val="24643308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anim calcmode="lin" valueType="num">
                                      <p:cBhvr>
                                        <p:cTn id="7" dur="1000" fill="hold"/>
                                        <p:tgtEl>
                                          <p:spTgt spid="56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6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6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6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d4840bce41_0_79"/>
          <p:cNvSpPr txBox="1">
            <a:spLocks noGrp="1"/>
          </p:cNvSpPr>
          <p:nvPr>
            <p:ph type="body" idx="1"/>
          </p:nvPr>
        </p:nvSpPr>
        <p:spPr>
          <a:xfrm>
            <a:off x="835825" y="975175"/>
            <a:ext cx="7568700" cy="3343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4500" b="1" dirty="0">
                <a:latin typeface="Nunito"/>
                <a:ea typeface="Nunito"/>
                <a:cs typeface="Nunito"/>
                <a:sym typeface="Nunito"/>
              </a:rPr>
              <a:t>PHƯƠNG PHÁP BỐ TRÍ </a:t>
            </a:r>
            <a:endParaRPr sz="4500" b="1" dirty="0">
              <a:latin typeface="Nunito"/>
              <a:ea typeface="Nunito"/>
              <a:cs typeface="Nunito"/>
              <a:sym typeface="Nunito"/>
            </a:endParaRPr>
          </a:p>
        </p:txBody>
      </p:sp>
      <p:sp>
        <p:nvSpPr>
          <p:cNvPr id="572" name="Google Shape;572;gd4840bce41_0_7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56</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d4840bce41_0_12"/>
          <p:cNvSpPr txBox="1">
            <a:spLocks noGrp="1"/>
          </p:cNvSpPr>
          <p:nvPr>
            <p:ph type="title"/>
          </p:nvPr>
        </p:nvSpPr>
        <p:spPr>
          <a:xfrm>
            <a:off x="191385" y="731890"/>
            <a:ext cx="5606497"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PHƯƠNG PHÁP BỐ TRÍ </a:t>
            </a:r>
            <a:endParaRPr sz="3000" dirty="0">
              <a:latin typeface="Nunito"/>
              <a:ea typeface="Nunito"/>
              <a:cs typeface="Nunito"/>
              <a:sym typeface="Nunito"/>
            </a:endParaRPr>
          </a:p>
        </p:txBody>
      </p:sp>
      <p:sp>
        <p:nvSpPr>
          <p:cNvPr id="578" name="Google Shape;578;gd4840bce41_0_1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57</a:t>
            </a:fld>
            <a:endParaRPr/>
          </a:p>
        </p:txBody>
      </p:sp>
      <p:sp>
        <p:nvSpPr>
          <p:cNvPr id="579" name="Google Shape;579;gd4840bce41_0_12"/>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 name="Google Shape;580;gd4840bce41_0_12"/>
          <p:cNvSpPr txBox="1"/>
          <p:nvPr/>
        </p:nvSpPr>
        <p:spPr>
          <a:xfrm>
            <a:off x="648254" y="3392628"/>
            <a:ext cx="7243800" cy="984855"/>
          </a:xfrm>
          <a:prstGeom prst="rect">
            <a:avLst/>
          </a:prstGeom>
          <a:noFill/>
          <a:ln>
            <a:noFill/>
          </a:ln>
        </p:spPr>
        <p:txBody>
          <a:bodyPr spcFirstLastPara="1" wrap="square" lIns="91425" tIns="91425" rIns="91425" bIns="91425" anchor="t" anchorCtr="0">
            <a:spAutoFit/>
          </a:bodyPr>
          <a:lstStyle/>
          <a:p>
            <a:pPr marL="0" lvl="0" indent="0" algn="just" rtl="0">
              <a:lnSpc>
                <a:spcPct val="105454"/>
              </a:lnSpc>
              <a:spcBef>
                <a:spcPts val="1200"/>
              </a:spcBef>
              <a:spcAft>
                <a:spcPts val="0"/>
              </a:spcAft>
              <a:buNone/>
            </a:pPr>
            <a:r>
              <a:rPr lang="en-US" sz="2000" dirty="0" err="1">
                <a:latin typeface="Nunito"/>
                <a:ea typeface="Nunito"/>
                <a:cs typeface="Nunito"/>
                <a:sym typeface="Nunito"/>
              </a:rPr>
              <a:t>Xem</a:t>
            </a:r>
            <a:r>
              <a:rPr lang="en-US" sz="2000" dirty="0">
                <a:latin typeface="Nunito"/>
                <a:ea typeface="Nunito"/>
                <a:cs typeface="Nunito"/>
                <a:sym typeface="Nunito"/>
              </a:rPr>
              <a:t> </a:t>
            </a:r>
            <a:r>
              <a:rPr lang="en-US" sz="2000" dirty="0" err="1">
                <a:latin typeface="Nunito"/>
                <a:ea typeface="Nunito"/>
                <a:cs typeface="Nunito"/>
                <a:sym typeface="Nunito"/>
              </a:rPr>
              <a:t>xét</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cấp</a:t>
            </a:r>
            <a:r>
              <a:rPr lang="en-US" sz="2000" dirty="0">
                <a:latin typeface="Nunito"/>
                <a:ea typeface="Nunito"/>
                <a:cs typeface="Nunito"/>
                <a:sym typeface="Nunito"/>
              </a:rPr>
              <a:t> </a:t>
            </a:r>
            <a:r>
              <a:rPr lang="en-US" sz="2000" dirty="0" err="1">
                <a:latin typeface="Nunito"/>
                <a:ea typeface="Nunito"/>
                <a:cs typeface="Nunito"/>
                <a:sym typeface="Nunito"/>
              </a:rPr>
              <a:t>độ</a:t>
            </a:r>
            <a:r>
              <a:rPr lang="en-US" sz="2000" dirty="0">
                <a:latin typeface="Nunito"/>
                <a:ea typeface="Nunito"/>
                <a:cs typeface="Nunito"/>
                <a:sym typeface="Nunito"/>
              </a:rPr>
              <a:t> </a:t>
            </a:r>
            <a:r>
              <a:rPr lang="en-US" sz="2000" dirty="0" err="1">
                <a:latin typeface="Nunito"/>
                <a:ea typeface="Nunito"/>
                <a:cs typeface="Nunito"/>
                <a:sym typeface="Nunito"/>
              </a:rPr>
              <a:t>được</a:t>
            </a:r>
            <a:r>
              <a:rPr lang="en-US" sz="2000" dirty="0">
                <a:latin typeface="Nunito"/>
                <a:ea typeface="Nunito"/>
                <a:cs typeface="Nunito"/>
                <a:sym typeface="Nunito"/>
              </a:rPr>
              <a:t> </a:t>
            </a:r>
            <a:r>
              <a:rPr lang="en-US" sz="2000" dirty="0" err="1">
                <a:latin typeface="Nunito"/>
                <a:ea typeface="Nunito"/>
                <a:cs typeface="Nunito"/>
                <a:sym typeface="Nunito"/>
              </a:rPr>
              <a:t>hiển</a:t>
            </a:r>
            <a:r>
              <a:rPr lang="en-US" sz="2000" dirty="0">
                <a:latin typeface="Nunito"/>
                <a:ea typeface="Nunito"/>
                <a:cs typeface="Nunito"/>
                <a:sym typeface="Nunito"/>
              </a:rPr>
              <a:t> </a:t>
            </a:r>
            <a:r>
              <a:rPr lang="en-US" sz="2000" dirty="0" err="1">
                <a:latin typeface="Nunito"/>
                <a:ea typeface="Nunito"/>
                <a:cs typeface="Nunito"/>
                <a:sym typeface="Nunito"/>
              </a:rPr>
              <a:t>thị</a:t>
            </a:r>
            <a:r>
              <a:rPr lang="en-US" sz="2000" dirty="0">
                <a:latin typeface="Nunito"/>
                <a:ea typeface="Nunito"/>
                <a:cs typeface="Nunito"/>
                <a:sym typeface="Nunito"/>
              </a:rPr>
              <a:t> </a:t>
            </a:r>
            <a:r>
              <a:rPr lang="en-US" sz="2000" dirty="0" err="1">
                <a:latin typeface="Nunito"/>
                <a:ea typeface="Nunito"/>
                <a:cs typeface="Nunito"/>
                <a:sym typeface="Nunito"/>
              </a:rPr>
              <a:t>trong</a:t>
            </a:r>
            <a:r>
              <a:rPr lang="en-US" sz="2000" dirty="0">
                <a:latin typeface="Nunito"/>
                <a:ea typeface="Nunito"/>
                <a:cs typeface="Nunito"/>
                <a:sym typeface="Nunito"/>
              </a:rPr>
              <a:t> </a:t>
            </a:r>
            <a:r>
              <a:rPr lang="en-US" sz="2000" dirty="0" err="1">
                <a:latin typeface="Nunito"/>
                <a:ea typeface="Nunito"/>
                <a:cs typeface="Nunito"/>
                <a:sym typeface="Nunito"/>
              </a:rPr>
              <a:t>Bảng</a:t>
            </a:r>
            <a:r>
              <a:rPr lang="en-US" sz="2000" dirty="0">
                <a:latin typeface="Nunito"/>
                <a:ea typeface="Nunito"/>
                <a:cs typeface="Nunito"/>
                <a:sym typeface="Nunito"/>
              </a:rPr>
              <a:t> 4.3.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mức</a:t>
            </a:r>
            <a:r>
              <a:rPr lang="en-US" sz="2000" dirty="0">
                <a:latin typeface="Nunito"/>
                <a:ea typeface="Nunito"/>
                <a:cs typeface="Nunito"/>
                <a:sym typeface="Nunito"/>
              </a:rPr>
              <a:t> </a:t>
            </a:r>
            <a:r>
              <a:rPr lang="en-US" sz="2000" dirty="0" err="1">
                <a:latin typeface="Nunito"/>
                <a:ea typeface="Nunito"/>
                <a:cs typeface="Nunito"/>
                <a:sym typeface="Nunito"/>
              </a:rPr>
              <a:t>này</a:t>
            </a:r>
            <a:r>
              <a:rPr lang="en-US" sz="2000" dirty="0">
                <a:latin typeface="Nunito"/>
                <a:ea typeface="Nunito"/>
                <a:cs typeface="Nunito"/>
                <a:sym typeface="Nunito"/>
              </a:rPr>
              <a:t> </a:t>
            </a:r>
            <a:r>
              <a:rPr lang="en-US" sz="2000" dirty="0" err="1">
                <a:latin typeface="Nunito"/>
                <a:ea typeface="Nunito"/>
                <a:cs typeface="Nunito"/>
                <a:sym typeface="Nunito"/>
              </a:rPr>
              <a:t>thường</a:t>
            </a:r>
            <a:r>
              <a:rPr lang="en-US" sz="2000" dirty="0">
                <a:latin typeface="Nunito"/>
                <a:ea typeface="Nunito"/>
                <a:cs typeface="Nunito"/>
                <a:sym typeface="Nunito"/>
              </a:rPr>
              <a:t> </a:t>
            </a:r>
            <a:r>
              <a:rPr lang="en-US" sz="2000" dirty="0" err="1">
                <a:latin typeface="Nunito"/>
                <a:ea typeface="Nunito"/>
                <a:cs typeface="Nunito"/>
                <a:sym typeface="Nunito"/>
              </a:rPr>
              <a:t>được</a:t>
            </a:r>
            <a:r>
              <a:rPr lang="en-US" sz="2000" dirty="0">
                <a:latin typeface="Nunito"/>
                <a:ea typeface="Nunito"/>
                <a:cs typeface="Nunito"/>
                <a:sym typeface="Nunito"/>
              </a:rPr>
              <a:t> </a:t>
            </a:r>
            <a:r>
              <a:rPr lang="en-US" sz="2000" dirty="0" err="1">
                <a:latin typeface="Nunito"/>
                <a:ea typeface="Nunito"/>
                <a:cs typeface="Nunito"/>
                <a:sym typeface="Nunito"/>
              </a:rPr>
              <a:t>gọi</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a:t>
            </a:r>
            <a:r>
              <a:rPr lang="en-US" sz="2000" b="1" dirty="0">
                <a:latin typeface="Nunito"/>
                <a:ea typeface="Nunito"/>
                <a:cs typeface="Nunito"/>
                <a:sym typeface="Nunito"/>
              </a:rPr>
              <a:t>layers</a:t>
            </a:r>
            <a:r>
              <a:rPr lang="en-US" sz="2000" dirty="0">
                <a:latin typeface="Nunito"/>
                <a:ea typeface="Nunito"/>
                <a:cs typeface="Nunito"/>
                <a:sym typeface="Nunito"/>
              </a:rPr>
              <a:t>.</a:t>
            </a:r>
            <a:endParaRPr sz="2000" dirty="0">
              <a:latin typeface="Nunito"/>
              <a:ea typeface="Nunito"/>
              <a:cs typeface="Nunito"/>
              <a:sym typeface="Nunito"/>
            </a:endParaRPr>
          </a:p>
        </p:txBody>
      </p:sp>
      <p:sp>
        <p:nvSpPr>
          <p:cNvPr id="581" name="Google Shape;581;gd4840bce41_0_12"/>
          <p:cNvSpPr txBox="1"/>
          <p:nvPr/>
        </p:nvSpPr>
        <p:spPr>
          <a:xfrm>
            <a:off x="3461151" y="4277875"/>
            <a:ext cx="3707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0000FF"/>
              </a:solidFill>
              <a:latin typeface="Nunito"/>
              <a:ea typeface="Nunito"/>
              <a:cs typeface="Nunito"/>
              <a:sym typeface="Nunito"/>
            </a:endParaRPr>
          </a:p>
        </p:txBody>
      </p:sp>
      <p:sp>
        <p:nvSpPr>
          <p:cNvPr id="2" name="TextBox 1">
            <a:extLst>
              <a:ext uri="{FF2B5EF4-FFF2-40B4-BE49-F238E27FC236}">
                <a16:creationId xmlns:a16="http://schemas.microsoft.com/office/drawing/2014/main" id="{C4CB832B-E883-442F-AD57-692E48762615}"/>
              </a:ext>
            </a:extLst>
          </p:cNvPr>
          <p:cNvSpPr txBox="1"/>
          <p:nvPr/>
        </p:nvSpPr>
        <p:spPr>
          <a:xfrm>
            <a:off x="1020725" y="1472643"/>
            <a:ext cx="7456967" cy="1211870"/>
          </a:xfrm>
          <a:prstGeom prst="rect">
            <a:avLst/>
          </a:prstGeom>
          <a:noFill/>
        </p:spPr>
        <p:txBody>
          <a:bodyPr wrap="square" rtlCol="0">
            <a:spAutoFit/>
          </a:bodyPr>
          <a:lstStyle/>
          <a:p>
            <a:pPr marL="0" lvl="0" indent="0" algn="just" rtl="0">
              <a:lnSpc>
                <a:spcPct val="105454"/>
              </a:lnSpc>
              <a:spcBef>
                <a:spcPts val="1200"/>
              </a:spcBef>
              <a:spcAft>
                <a:spcPts val="0"/>
              </a:spcAft>
              <a:buNone/>
            </a:pP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cách</a:t>
            </a:r>
            <a:r>
              <a:rPr lang="en-US" sz="2000" dirty="0">
                <a:latin typeface="Nunito"/>
                <a:ea typeface="Nunito"/>
                <a:cs typeface="Nunito"/>
                <a:sym typeface="Nunito"/>
              </a:rPr>
              <a:t> </a:t>
            </a:r>
            <a:r>
              <a:rPr lang="en-US" sz="2000" dirty="0" err="1">
                <a:latin typeface="Nunito"/>
                <a:ea typeface="Nunito"/>
                <a:cs typeface="Nunito"/>
                <a:sym typeface="Nunito"/>
              </a:rPr>
              <a:t>để</a:t>
            </a:r>
            <a:r>
              <a:rPr lang="en-US" sz="2000" dirty="0">
                <a:latin typeface="Nunito"/>
                <a:ea typeface="Nunito"/>
                <a:cs typeface="Nunito"/>
                <a:sym typeface="Nunito"/>
              </a:rPr>
              <a:t> </a:t>
            </a:r>
            <a:r>
              <a:rPr lang="en-US" sz="2000" dirty="0" err="1">
                <a:latin typeface="Nunito"/>
                <a:ea typeface="Nunito"/>
                <a:cs typeface="Nunito"/>
                <a:sym typeface="Nunito"/>
              </a:rPr>
              <a:t>có</a:t>
            </a:r>
            <a:r>
              <a:rPr lang="en-US" sz="2000" dirty="0">
                <a:latin typeface="Nunito"/>
                <a:ea typeface="Nunito"/>
                <a:cs typeface="Nunito"/>
                <a:sym typeface="Nunito"/>
              </a:rPr>
              <a:t> </a:t>
            </a:r>
            <a:r>
              <a:rPr lang="en-US" sz="2000" dirty="0" err="1">
                <a:latin typeface="Nunito"/>
                <a:ea typeface="Nunito"/>
                <a:cs typeface="Nunito"/>
                <a:sym typeface="Nunito"/>
              </a:rPr>
              <a:t>thể</a:t>
            </a:r>
            <a:r>
              <a:rPr lang="en-US" sz="2000" dirty="0">
                <a:latin typeface="Nunito"/>
                <a:ea typeface="Nunito"/>
                <a:cs typeface="Nunito"/>
                <a:sym typeface="Nunito"/>
              </a:rPr>
              <a:t> </a:t>
            </a:r>
            <a:r>
              <a:rPr lang="en-US" sz="2000" dirty="0" err="1">
                <a:latin typeface="Nunito"/>
                <a:ea typeface="Nunito"/>
                <a:cs typeface="Nunito"/>
                <a:sym typeface="Nunito"/>
              </a:rPr>
              <a:t>có</a:t>
            </a:r>
            <a:r>
              <a:rPr lang="en-US" sz="2000" dirty="0">
                <a:latin typeface="Nunito"/>
                <a:ea typeface="Nunito"/>
                <a:cs typeface="Nunito"/>
                <a:sym typeface="Nunito"/>
              </a:rPr>
              <a:t> </a:t>
            </a: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mô</a:t>
            </a:r>
            <a:r>
              <a:rPr lang="en-US" sz="2000" dirty="0">
                <a:latin typeface="Nunito"/>
                <a:ea typeface="Nunito"/>
                <a:cs typeface="Nunito"/>
                <a:sym typeface="Nunito"/>
              </a:rPr>
              <a:t> </a:t>
            </a:r>
            <a:r>
              <a:rPr lang="en-US" sz="2000" dirty="0" err="1">
                <a:latin typeface="Nunito"/>
                <a:ea typeface="Nunito"/>
                <a:cs typeface="Nunito"/>
                <a:sym typeface="Nunito"/>
              </a:rPr>
              <a:t>hình</a:t>
            </a:r>
            <a:r>
              <a:rPr lang="en-US" sz="2000" dirty="0">
                <a:latin typeface="Nunito"/>
                <a:ea typeface="Nunito"/>
                <a:cs typeface="Nunito"/>
                <a:sym typeface="Nunito"/>
              </a:rPr>
              <a:t> </a:t>
            </a:r>
            <a:r>
              <a:rPr lang="en-US" sz="2000" dirty="0" err="1">
                <a:latin typeface="Nunito"/>
                <a:ea typeface="Nunito"/>
                <a:cs typeface="Nunito"/>
                <a:sym typeface="Nunito"/>
              </a:rPr>
              <a:t>ngôn</a:t>
            </a:r>
            <a:r>
              <a:rPr lang="en-US" sz="2000" dirty="0">
                <a:latin typeface="Nunito"/>
                <a:ea typeface="Nunito"/>
                <a:cs typeface="Nunito"/>
                <a:sym typeface="Nunito"/>
              </a:rPr>
              <a:t> </a:t>
            </a:r>
            <a:r>
              <a:rPr lang="en-US" sz="2000" dirty="0" err="1">
                <a:latin typeface="Nunito"/>
                <a:ea typeface="Nunito"/>
                <a:cs typeface="Nunito"/>
                <a:sym typeface="Nunito"/>
              </a:rPr>
              <a:t>ngữ</a:t>
            </a:r>
            <a:r>
              <a:rPr lang="en-US" sz="2000" dirty="0">
                <a:latin typeface="Nunito"/>
                <a:ea typeface="Nunito"/>
                <a:cs typeface="Nunito"/>
                <a:sym typeface="Nunito"/>
              </a:rPr>
              <a:t> </a:t>
            </a:r>
            <a:r>
              <a:rPr lang="en-US" sz="2000" dirty="0" err="1">
                <a:latin typeface="Nunito"/>
                <a:ea typeface="Nunito"/>
                <a:cs typeface="Nunito"/>
                <a:sym typeface="Nunito"/>
              </a:rPr>
              <a:t>mô</a:t>
            </a:r>
            <a:r>
              <a:rPr lang="en-US" sz="2000" dirty="0">
                <a:latin typeface="Nunito"/>
                <a:ea typeface="Nunito"/>
                <a:cs typeface="Nunito"/>
                <a:sym typeface="Nunito"/>
              </a:rPr>
              <a:t> </a:t>
            </a:r>
            <a:r>
              <a:rPr lang="en-US" sz="2000" dirty="0" err="1">
                <a:latin typeface="Nunito"/>
                <a:ea typeface="Nunito"/>
                <a:cs typeface="Nunito"/>
                <a:sym typeface="Nunito"/>
              </a:rPr>
              <a:t>hình</a:t>
            </a:r>
            <a:r>
              <a:rPr lang="en-US" sz="2000" dirty="0">
                <a:latin typeface="Nunito"/>
                <a:ea typeface="Nunito"/>
                <a:cs typeface="Nunito"/>
                <a:sym typeface="Nunito"/>
              </a:rPr>
              <a:t> </a:t>
            </a:r>
            <a:r>
              <a:rPr lang="en-US" sz="2000" dirty="0" err="1">
                <a:latin typeface="Nunito"/>
                <a:ea typeface="Nunito"/>
                <a:cs typeface="Nunito"/>
                <a:sym typeface="Nunito"/>
              </a:rPr>
              <a:t>hóa</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a:t>
            </a:r>
            <a:r>
              <a:rPr lang="en-US" sz="2000" dirty="0" err="1">
                <a:latin typeface="Nunito"/>
                <a:ea typeface="Nunito"/>
                <a:cs typeface="Nunito"/>
                <a:sym typeface="Nunito"/>
              </a:rPr>
              <a:t>tách</a:t>
            </a:r>
            <a:r>
              <a:rPr lang="en-US" sz="2000" dirty="0">
                <a:latin typeface="Nunito"/>
                <a:ea typeface="Nunito"/>
                <a:cs typeface="Nunito"/>
                <a:sym typeface="Nunito"/>
              </a:rPr>
              <a:t> </a:t>
            </a:r>
            <a:r>
              <a:rPr lang="en-US" sz="2000" dirty="0" err="1">
                <a:latin typeface="Nunito"/>
                <a:ea typeface="Nunito"/>
                <a:cs typeface="Nunito"/>
                <a:sym typeface="Nunito"/>
              </a:rPr>
              <a:t>biệt</a:t>
            </a:r>
            <a:r>
              <a:rPr lang="en-US" sz="2000" dirty="0">
                <a:latin typeface="Nunito"/>
                <a:ea typeface="Nunito"/>
                <a:cs typeface="Nunito"/>
                <a:sym typeface="Nunito"/>
              </a:rPr>
              <a:t> </a:t>
            </a:r>
            <a:r>
              <a:rPr lang="en-US" sz="2000" dirty="0" err="1">
                <a:latin typeface="Nunito"/>
                <a:ea typeface="Nunito"/>
                <a:cs typeface="Nunito"/>
                <a:sym typeface="Nunito"/>
              </a:rPr>
              <a:t>chặt</a:t>
            </a:r>
            <a:r>
              <a:rPr lang="en-US" sz="2000" dirty="0">
                <a:latin typeface="Nunito"/>
                <a:ea typeface="Nunito"/>
                <a:cs typeface="Nunito"/>
                <a:sym typeface="Nunito"/>
              </a:rPr>
              <a:t> </a:t>
            </a:r>
            <a:r>
              <a:rPr lang="en-US" sz="2000" dirty="0" err="1">
                <a:latin typeface="Nunito"/>
                <a:ea typeface="Nunito"/>
                <a:cs typeface="Nunito"/>
                <a:sym typeface="Nunito"/>
              </a:rPr>
              <a:t>chẽ</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cấp</a:t>
            </a:r>
            <a:r>
              <a:rPr lang="en-US" sz="2000" dirty="0">
                <a:latin typeface="Nunito"/>
                <a:ea typeface="Nunito"/>
                <a:cs typeface="Nunito"/>
                <a:sym typeface="Nunito"/>
              </a:rPr>
              <a:t> </a:t>
            </a:r>
            <a:r>
              <a:rPr lang="en-US" sz="2000" dirty="0" err="1">
                <a:latin typeface="Nunito"/>
                <a:ea typeface="Nunito"/>
                <a:cs typeface="Nunito"/>
                <a:sym typeface="Nunito"/>
              </a:rPr>
              <a:t>độ</a:t>
            </a:r>
            <a:r>
              <a:rPr lang="en-US" sz="2000" dirty="0">
                <a:latin typeface="Nunito"/>
                <a:ea typeface="Nunito"/>
                <a:cs typeface="Nunito"/>
                <a:sym typeface="Nunito"/>
              </a:rPr>
              <a:t> </a:t>
            </a:r>
            <a:r>
              <a:rPr lang="en-US" sz="2000" dirty="0" err="1">
                <a:latin typeface="Nunito"/>
                <a:ea typeface="Nunito"/>
                <a:cs typeface="Nunito"/>
                <a:sym typeface="Nunito"/>
              </a:rPr>
              <a:t>diễn</a:t>
            </a:r>
            <a:r>
              <a:rPr lang="en-US" sz="2000" dirty="0">
                <a:latin typeface="Nunito"/>
                <a:ea typeface="Nunito"/>
                <a:cs typeface="Nunito"/>
                <a:sym typeface="Nunito"/>
              </a:rPr>
              <a:t> </a:t>
            </a:r>
            <a:r>
              <a:rPr lang="en-US" sz="2000" dirty="0" err="1">
                <a:latin typeface="Nunito"/>
                <a:ea typeface="Nunito"/>
                <a:cs typeface="Nunito"/>
                <a:sym typeface="Nunito"/>
              </a:rPr>
              <a:t>ngôn</a:t>
            </a:r>
            <a:r>
              <a:rPr lang="en-US" sz="2000" dirty="0">
                <a:latin typeface="Nunito"/>
                <a:ea typeface="Nunito"/>
                <a:cs typeface="Nunito"/>
                <a:sym typeface="Nunito"/>
              </a:rPr>
              <a:t> </a:t>
            </a:r>
          </a:p>
          <a:p>
            <a:pPr marL="0" lvl="0" indent="0" algn="just" rtl="0">
              <a:lnSpc>
                <a:spcPct val="105454"/>
              </a:lnSpc>
              <a:spcBef>
                <a:spcPts val="1200"/>
              </a:spcBef>
              <a:spcAft>
                <a:spcPts val="0"/>
              </a:spcAft>
              <a:buNone/>
            </a:pPr>
            <a:r>
              <a:rPr lang="en-US" sz="2000">
                <a:latin typeface="Nunito"/>
                <a:ea typeface="Nunito"/>
                <a:cs typeface="Nunito"/>
                <a:sym typeface="Wingdings" panose="05000000000000000000" pitchFamily="2" charset="2"/>
              </a:rPr>
              <a:t></a:t>
            </a:r>
            <a:r>
              <a:rPr lang="en-US" sz="2000">
                <a:latin typeface="Nunito"/>
                <a:ea typeface="Nunito"/>
                <a:cs typeface="Nunito"/>
                <a:sym typeface="Nunito"/>
              </a:rPr>
              <a:t> </a:t>
            </a:r>
            <a:r>
              <a:rPr lang="en-US" sz="2000" dirty="0" err="1">
                <a:latin typeface="Nunito"/>
                <a:ea typeface="Nunito"/>
                <a:cs typeface="Nunito"/>
                <a:sym typeface="Nunito"/>
              </a:rPr>
              <a:t>gọi</a:t>
            </a:r>
            <a:r>
              <a:rPr lang="en-US" sz="2000" dirty="0">
                <a:latin typeface="Nunito"/>
                <a:ea typeface="Nunito"/>
                <a:cs typeface="Nunito"/>
                <a:sym typeface="Nunito"/>
              </a:rPr>
              <a:t> </a:t>
            </a:r>
            <a:r>
              <a:rPr lang="en-US" sz="2000" dirty="0" err="1">
                <a:latin typeface="Nunito"/>
                <a:ea typeface="Nunito"/>
                <a:cs typeface="Nunito"/>
                <a:sym typeface="Nunito"/>
              </a:rPr>
              <a:t>nó</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METAMODEL</a:t>
            </a:r>
          </a:p>
        </p:txBody>
      </p:sp>
      <p:sp>
        <p:nvSpPr>
          <p:cNvPr id="3" name="TextBox 2">
            <a:extLst>
              <a:ext uri="{FF2B5EF4-FFF2-40B4-BE49-F238E27FC236}">
                <a16:creationId xmlns:a16="http://schemas.microsoft.com/office/drawing/2014/main" id="{A54EB69D-B299-46DC-B0A2-7E842617B2F4}"/>
              </a:ext>
            </a:extLst>
          </p:cNvPr>
          <p:cNvSpPr txBox="1"/>
          <p:nvPr/>
        </p:nvSpPr>
        <p:spPr>
          <a:xfrm>
            <a:off x="1024704" y="2747260"/>
            <a:ext cx="6916901" cy="707886"/>
          </a:xfrm>
          <a:prstGeom prst="rect">
            <a:avLst/>
          </a:prstGeom>
          <a:noFill/>
        </p:spPr>
        <p:txBody>
          <a:bodyPr wrap="square" rtlCol="0">
            <a:spAutoFit/>
          </a:bodyPr>
          <a:lstStyle/>
          <a:p>
            <a:r>
              <a:rPr lang="en-US" sz="2000" dirty="0" err="1">
                <a:latin typeface="Nunito"/>
                <a:ea typeface="Nunito"/>
                <a:cs typeface="Nunito"/>
                <a:sym typeface="Nunito"/>
              </a:rPr>
              <a:t>Tất</a:t>
            </a:r>
            <a:r>
              <a:rPr lang="en-US" sz="2000" dirty="0">
                <a:latin typeface="Nunito"/>
                <a:ea typeface="Nunito"/>
                <a:cs typeface="Nunito"/>
                <a:sym typeface="Nunito"/>
              </a:rPr>
              <a:t> </a:t>
            </a:r>
            <a:r>
              <a:rPr lang="en-US" sz="2000" dirty="0" err="1">
                <a:latin typeface="Nunito"/>
                <a:ea typeface="Nunito"/>
                <a:cs typeface="Nunito"/>
                <a:sym typeface="Nunito"/>
              </a:rPr>
              <a:t>cả</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mô</a:t>
            </a:r>
            <a:r>
              <a:rPr lang="en-US" sz="2000" dirty="0">
                <a:latin typeface="Nunito"/>
                <a:ea typeface="Nunito"/>
                <a:cs typeface="Nunito"/>
                <a:sym typeface="Nunito"/>
              </a:rPr>
              <a:t> </a:t>
            </a:r>
            <a:r>
              <a:rPr lang="en-US" sz="2000" dirty="0" err="1">
                <a:latin typeface="Nunito"/>
                <a:ea typeface="Nunito"/>
                <a:cs typeface="Nunito"/>
                <a:sym typeface="Nunito"/>
              </a:rPr>
              <a:t>hình</a:t>
            </a:r>
            <a:r>
              <a:rPr lang="en-US" sz="2000" dirty="0">
                <a:latin typeface="Nunito"/>
                <a:ea typeface="Nunito"/>
                <a:cs typeface="Nunito"/>
                <a:sym typeface="Nunito"/>
              </a:rPr>
              <a:t> MOF </a:t>
            </a:r>
            <a:r>
              <a:rPr lang="en-US" sz="2000" dirty="0" err="1">
                <a:latin typeface="Nunito"/>
                <a:ea typeface="Nunito"/>
                <a:cs typeface="Nunito"/>
                <a:sym typeface="Nunito"/>
              </a:rPr>
              <a:t>được</a:t>
            </a:r>
            <a:r>
              <a:rPr lang="en-US" sz="2000" dirty="0">
                <a:latin typeface="Nunito"/>
                <a:ea typeface="Nunito"/>
                <a:cs typeface="Nunito"/>
                <a:sym typeface="Nunito"/>
              </a:rPr>
              <a:t> </a:t>
            </a:r>
            <a:r>
              <a:rPr lang="en-US" sz="2000" dirty="0" err="1">
                <a:latin typeface="Nunito"/>
                <a:ea typeface="Nunito"/>
                <a:cs typeface="Nunito"/>
                <a:sym typeface="Nunito"/>
              </a:rPr>
              <a:t>sử</a:t>
            </a:r>
            <a:r>
              <a:rPr lang="en-US" sz="2000" dirty="0">
                <a:latin typeface="Nunito"/>
                <a:ea typeface="Nunito"/>
                <a:cs typeface="Nunito"/>
                <a:sym typeface="Nunito"/>
              </a:rPr>
              <a:t> </a:t>
            </a:r>
            <a:r>
              <a:rPr lang="en-US" sz="2000" dirty="0" err="1">
                <a:latin typeface="Nunito"/>
                <a:ea typeface="Nunito"/>
                <a:cs typeface="Nunito"/>
                <a:sym typeface="Nunito"/>
              </a:rPr>
              <a:t>dụng</a:t>
            </a:r>
            <a:r>
              <a:rPr lang="en-US" sz="2000" dirty="0">
                <a:latin typeface="Nunito"/>
                <a:ea typeface="Nunito"/>
                <a:cs typeface="Nunito"/>
                <a:sym typeface="Nunito"/>
              </a:rPr>
              <a:t> </a:t>
            </a:r>
            <a:r>
              <a:rPr lang="en-US" sz="2000" dirty="0" err="1">
                <a:latin typeface="Nunito"/>
                <a:ea typeface="Nunito"/>
                <a:cs typeface="Nunito"/>
                <a:sym typeface="Nunito"/>
              </a:rPr>
              <a:t>để</a:t>
            </a:r>
            <a:r>
              <a:rPr lang="en-US" sz="2000" dirty="0">
                <a:latin typeface="Nunito"/>
                <a:ea typeface="Nunito"/>
                <a:cs typeface="Nunito"/>
                <a:sym typeface="Nunito"/>
              </a:rPr>
              <a:t> </a:t>
            </a:r>
            <a:r>
              <a:rPr lang="en-US" sz="2000" dirty="0" err="1">
                <a:latin typeface="Nunito"/>
                <a:ea typeface="Nunito"/>
                <a:cs typeface="Nunito"/>
                <a:sym typeface="Nunito"/>
              </a:rPr>
              <a:t>cung</a:t>
            </a:r>
            <a:r>
              <a:rPr lang="en-US" sz="2000" dirty="0">
                <a:latin typeface="Nunito"/>
                <a:ea typeface="Nunito"/>
                <a:cs typeface="Nunito"/>
                <a:sym typeface="Nunito"/>
              </a:rPr>
              <a:t> </a:t>
            </a:r>
            <a:r>
              <a:rPr lang="en-US" sz="2000" dirty="0" err="1">
                <a:latin typeface="Nunito"/>
                <a:ea typeface="Nunito"/>
                <a:cs typeface="Nunito"/>
                <a:sym typeface="Nunito"/>
              </a:rPr>
              <a:t>cấp</a:t>
            </a:r>
            <a:r>
              <a:rPr lang="en-US" sz="2000" dirty="0">
                <a:latin typeface="Nunito"/>
                <a:ea typeface="Nunito"/>
                <a:cs typeface="Nunito"/>
                <a:sym typeface="Nunito"/>
              </a:rPr>
              <a:t> </a:t>
            </a:r>
            <a:r>
              <a:rPr lang="en-US" sz="2000" dirty="0" err="1">
                <a:latin typeface="Nunito"/>
                <a:ea typeface="Nunito"/>
                <a:cs typeface="Nunito"/>
                <a:sym typeface="Nunito"/>
              </a:rPr>
              <a:t>cú</a:t>
            </a:r>
            <a:r>
              <a:rPr lang="en-US" sz="2000" dirty="0">
                <a:latin typeface="Nunito"/>
                <a:ea typeface="Nunito"/>
                <a:cs typeface="Nunito"/>
                <a:sym typeface="Nunito"/>
              </a:rPr>
              <a:t> </a:t>
            </a:r>
            <a:r>
              <a:rPr lang="en-US" sz="2000" dirty="0" err="1">
                <a:latin typeface="Nunito"/>
                <a:ea typeface="Nunito"/>
                <a:cs typeface="Nunito"/>
                <a:sym typeface="Nunito"/>
              </a:rPr>
              <a:t>pháp</a:t>
            </a:r>
            <a:r>
              <a:rPr lang="en-US" sz="2000" dirty="0">
                <a:latin typeface="Nunito"/>
                <a:ea typeface="Nunito"/>
                <a:cs typeface="Nunito"/>
                <a:sym typeface="Nunito"/>
              </a:rPr>
              <a:t> </a:t>
            </a:r>
            <a:r>
              <a:rPr lang="en-US" sz="2000" dirty="0" err="1">
                <a:latin typeface="Nunito"/>
                <a:ea typeface="Nunito"/>
                <a:cs typeface="Nunito"/>
                <a:sym typeface="Nunito"/>
              </a:rPr>
              <a:t>trừu</a:t>
            </a:r>
            <a:r>
              <a:rPr lang="en-US" sz="2000" dirty="0">
                <a:latin typeface="Nunito"/>
                <a:ea typeface="Nunito"/>
                <a:cs typeface="Nunito"/>
                <a:sym typeface="Nunito"/>
              </a:rPr>
              <a:t> </a:t>
            </a:r>
            <a:r>
              <a:rPr lang="en-US" sz="2000" dirty="0" err="1">
                <a:latin typeface="Nunito"/>
                <a:ea typeface="Nunito"/>
                <a:cs typeface="Nunito"/>
                <a:sym typeface="Nunito"/>
              </a:rPr>
              <a:t>tượng</a:t>
            </a:r>
            <a:r>
              <a:rPr lang="en-US" sz="2000" dirty="0">
                <a:latin typeface="Nunito"/>
                <a:ea typeface="Nunito"/>
                <a:cs typeface="Nunito"/>
                <a:sym typeface="Nunito"/>
              </a:rPr>
              <a:t> </a:t>
            </a:r>
            <a:r>
              <a:rPr lang="en-US" sz="2000" dirty="0" err="1">
                <a:latin typeface="Nunito"/>
                <a:ea typeface="Nunito"/>
                <a:cs typeface="Nunito"/>
                <a:sym typeface="Nunito"/>
              </a:rPr>
              <a:t>chính</a:t>
            </a:r>
            <a:r>
              <a:rPr lang="en-US" sz="2000" dirty="0">
                <a:latin typeface="Nunito"/>
                <a:ea typeface="Nunito"/>
                <a:cs typeface="Nunito"/>
                <a:sym typeface="Nunito"/>
              </a:rPr>
              <a:t> </a:t>
            </a:r>
            <a:r>
              <a:rPr lang="en-US" sz="2000" dirty="0" err="1">
                <a:latin typeface="Nunito"/>
                <a:ea typeface="Nunito"/>
                <a:cs typeface="Nunito"/>
                <a:sym typeface="Nunito"/>
              </a:rPr>
              <a:t>thức</a:t>
            </a:r>
            <a:r>
              <a:rPr lang="en-US" sz="2000" dirty="0">
                <a:latin typeface="Nunito"/>
                <a:ea typeface="Nunito"/>
                <a:cs typeface="Nunito"/>
                <a:sym typeface="Nunito"/>
              </a:rPr>
              <a:t> </a:t>
            </a:r>
            <a:r>
              <a:rPr lang="en-US" sz="2000" dirty="0" err="1">
                <a:latin typeface="Nunito"/>
                <a:ea typeface="Nunito"/>
                <a:cs typeface="Nunito"/>
                <a:sym typeface="Nunito"/>
              </a:rPr>
              <a:t>cho</a:t>
            </a:r>
            <a:r>
              <a:rPr lang="en-US" sz="2000" dirty="0">
                <a:latin typeface="Nunito"/>
                <a:ea typeface="Nunito"/>
                <a:cs typeface="Nunito"/>
                <a:sym typeface="Nunito"/>
              </a:rPr>
              <a:t> UML </a:t>
            </a:r>
            <a:r>
              <a:rPr lang="en-US" sz="2000" dirty="0" err="1">
                <a:latin typeface="Nunito"/>
                <a:ea typeface="Nunito"/>
                <a:cs typeface="Nunito"/>
                <a:sym typeface="Nunito"/>
              </a:rPr>
              <a:t>đều</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METAMODELS</a:t>
            </a:r>
            <a:endParaRPr lang="en-US" sz="2000" dirty="0"/>
          </a:p>
        </p:txBody>
      </p:sp>
      <p:sp>
        <p:nvSpPr>
          <p:cNvPr id="9" name="Google Shape;767;p51">
            <a:extLst>
              <a:ext uri="{FF2B5EF4-FFF2-40B4-BE49-F238E27FC236}">
                <a16:creationId xmlns:a16="http://schemas.microsoft.com/office/drawing/2014/main" id="{65D2CA17-9C78-4A47-98E7-FA2AD7DF23B9}"/>
              </a:ext>
            </a:extLst>
          </p:cNvPr>
          <p:cNvSpPr/>
          <p:nvPr/>
        </p:nvSpPr>
        <p:spPr>
          <a:xfrm>
            <a:off x="648254" y="1553603"/>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7;p51">
            <a:extLst>
              <a:ext uri="{FF2B5EF4-FFF2-40B4-BE49-F238E27FC236}">
                <a16:creationId xmlns:a16="http://schemas.microsoft.com/office/drawing/2014/main" id="{6C02EA5D-4FE1-4D04-AC70-02F865706C6B}"/>
              </a:ext>
            </a:extLst>
          </p:cNvPr>
          <p:cNvSpPr/>
          <p:nvPr/>
        </p:nvSpPr>
        <p:spPr>
          <a:xfrm>
            <a:off x="648253" y="2809325"/>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p:cNvSpPr txBox="1"/>
          <p:nvPr/>
        </p:nvSpPr>
        <p:spPr>
          <a:xfrm>
            <a:off x="715314" y="4373281"/>
            <a:ext cx="7275843" cy="307777"/>
          </a:xfrm>
          <a:prstGeom prst="rect">
            <a:avLst/>
          </a:prstGeom>
          <a:noFill/>
        </p:spPr>
        <p:txBody>
          <a:bodyPr wrap="square" rtlCol="0">
            <a:spAutoFit/>
          </a:bodyPr>
          <a:lstStyle/>
          <a:p>
            <a:r>
              <a:rPr lang="en-US" i="1">
                <a:solidFill>
                  <a:srgbClr val="FF0000"/>
                </a:solidFill>
                <a:latin typeface="Nunito" panose="020B0604020202020204" charset="0"/>
                <a:ea typeface="Nunito"/>
                <a:cs typeface="Nunito"/>
                <a:sym typeface="Nunito"/>
              </a:rPr>
              <a:t>MOF(</a:t>
            </a:r>
            <a:r>
              <a:rPr lang="en-US" i="1">
                <a:solidFill>
                  <a:srgbClr val="FF0000"/>
                </a:solidFill>
                <a:latin typeface="Nunito" panose="020B0604020202020204" charset="0"/>
              </a:rPr>
              <a:t>Meta Object Facility)</a:t>
            </a:r>
            <a:r>
              <a:rPr lang="en-US" i="1">
                <a:solidFill>
                  <a:srgbClr val="FF0000"/>
                </a:solidFill>
                <a:latin typeface="Nunito" panose="020B0604020202020204" charset="0"/>
                <a:ea typeface="Nunito"/>
                <a:cs typeface="Nunito"/>
                <a:sym typeface="Nunito"/>
              </a:rPr>
              <a:t> </a:t>
            </a:r>
            <a:endParaRPr lang="en-US" i="1">
              <a:solidFill>
                <a:srgbClr val="FF0000"/>
              </a:solidFill>
              <a:latin typeface="Nunito" panose="020B060402020202020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randombar(horizontal)">
                                      <p:cBhvr>
                                        <p:cTn id="7" dur="500"/>
                                        <p:tgtEl>
                                          <p:spTgt spid="57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580"/>
                                        </p:tgtEl>
                                        <p:attrNameLst>
                                          <p:attrName>style.visibility</p:attrName>
                                        </p:attrNameLst>
                                      </p:cBhvr>
                                      <p:to>
                                        <p:strVal val="visible"/>
                                      </p:to>
                                    </p:set>
                                    <p:animEffect transition="in" filter="wheel(1)">
                                      <p:cBhvr>
                                        <p:cTn id="28" dur="20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 grpId="0"/>
      <p:bldP spid="580" grpId="0"/>
      <p:bldP spid="2" grpId="0"/>
      <p:bldP spid="3" grpId="0"/>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d4840bce41_0_34"/>
          <p:cNvSpPr txBox="1">
            <a:spLocks noGrp="1"/>
          </p:cNvSpPr>
          <p:nvPr>
            <p:ph type="title"/>
          </p:nvPr>
        </p:nvSpPr>
        <p:spPr>
          <a:xfrm>
            <a:off x="257629" y="706374"/>
            <a:ext cx="5457641"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PHƯƠNG PHÁP BỐ TRÍ </a:t>
            </a:r>
            <a:endParaRPr sz="3000" dirty="0">
              <a:latin typeface="Nunito"/>
              <a:ea typeface="Nunito"/>
              <a:cs typeface="Nunito"/>
              <a:sym typeface="Nunito"/>
            </a:endParaRPr>
          </a:p>
        </p:txBody>
      </p:sp>
      <p:sp>
        <p:nvSpPr>
          <p:cNvPr id="587" name="Google Shape;587;gd4840bce41_0_3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58</a:t>
            </a:fld>
            <a:endParaRPr/>
          </a:p>
        </p:txBody>
      </p:sp>
      <p:sp>
        <p:nvSpPr>
          <p:cNvPr id="588" name="Google Shape;588;gd4840bce41_0_34"/>
          <p:cNvSpPr/>
          <p:nvPr/>
        </p:nvSpPr>
        <p:spPr>
          <a:xfrm rot="1347467">
            <a:off x="7908268" y="3588984"/>
            <a:ext cx="788362" cy="1260995"/>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gd4840bce41_0_34"/>
          <p:cNvSpPr txBox="1"/>
          <p:nvPr/>
        </p:nvSpPr>
        <p:spPr>
          <a:xfrm>
            <a:off x="1750597" y="4234591"/>
            <a:ext cx="5946713"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i="1" dirty="0" err="1">
                <a:solidFill>
                  <a:srgbClr val="0000FF"/>
                </a:solidFill>
                <a:latin typeface="Nunito"/>
                <a:ea typeface="Nunito"/>
                <a:cs typeface="Nunito"/>
                <a:sym typeface="Nunito"/>
              </a:rPr>
              <a:t>Bảng</a:t>
            </a:r>
            <a:r>
              <a:rPr lang="en-US" sz="2000" i="1" dirty="0">
                <a:solidFill>
                  <a:srgbClr val="0000FF"/>
                </a:solidFill>
                <a:latin typeface="Nunito"/>
                <a:ea typeface="Nunito"/>
                <a:cs typeface="Nunito"/>
                <a:sym typeface="Nunito"/>
              </a:rPr>
              <a:t> 4.3 </a:t>
            </a:r>
            <a:r>
              <a:rPr lang="en-US" sz="2000" i="1" dirty="0" err="1">
                <a:solidFill>
                  <a:srgbClr val="0000FF"/>
                </a:solidFill>
                <a:latin typeface="Nunito"/>
                <a:ea typeface="Nunito"/>
                <a:cs typeface="Nunito"/>
                <a:sym typeface="Nunito"/>
              </a:rPr>
              <a:t>Các</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cấp</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độ</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của</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mô</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hình</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hóa</a:t>
            </a:r>
            <a:endParaRPr sz="2000" i="1" dirty="0">
              <a:solidFill>
                <a:srgbClr val="FF0000"/>
              </a:solidFill>
              <a:latin typeface="Times New Roman"/>
              <a:ea typeface="Times New Roman"/>
              <a:cs typeface="Times New Roman"/>
              <a:sym typeface="Times New Roman"/>
            </a:endParaRPr>
          </a:p>
        </p:txBody>
      </p:sp>
      <p:pic>
        <p:nvPicPr>
          <p:cNvPr id="590" name="Google Shape;590;gd4840bce41_0_34"/>
          <p:cNvPicPr preferRelativeResize="0"/>
          <p:nvPr/>
        </p:nvPicPr>
        <p:blipFill>
          <a:blip r:embed="rId3">
            <a:alphaModFix/>
          </a:blip>
          <a:stretch>
            <a:fillRect/>
          </a:stretch>
        </p:blipFill>
        <p:spPr>
          <a:xfrm>
            <a:off x="942729" y="1303848"/>
            <a:ext cx="6839872" cy="2958427"/>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circle(in)">
                                      <p:cBhvr>
                                        <p:cTn id="7" dur="2000"/>
                                        <p:tgtEl>
                                          <p:spTgt spid="59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circle(in)">
                                      <p:cBhvr>
                                        <p:cTn id="10" dur="20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d4840bce41_0_34"/>
          <p:cNvSpPr txBox="1">
            <a:spLocks noGrp="1"/>
          </p:cNvSpPr>
          <p:nvPr>
            <p:ph type="title"/>
          </p:nvPr>
        </p:nvSpPr>
        <p:spPr>
          <a:xfrm>
            <a:off x="257629" y="706374"/>
            <a:ext cx="5457641"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PHƯƠNG PHÁP BỐ TRÍ </a:t>
            </a:r>
            <a:endParaRPr sz="3000" dirty="0">
              <a:latin typeface="Nunito"/>
              <a:ea typeface="Nunito"/>
              <a:cs typeface="Nunito"/>
              <a:sym typeface="Nunito"/>
            </a:endParaRPr>
          </a:p>
        </p:txBody>
      </p:sp>
      <p:sp>
        <p:nvSpPr>
          <p:cNvPr id="587" name="Google Shape;587;gd4840bce41_0_3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59</a:t>
            </a:fld>
            <a:endParaRPr/>
          </a:p>
        </p:txBody>
      </p:sp>
      <p:sp>
        <p:nvSpPr>
          <p:cNvPr id="588" name="Google Shape;588;gd4840bce41_0_34"/>
          <p:cNvSpPr/>
          <p:nvPr/>
        </p:nvSpPr>
        <p:spPr>
          <a:xfrm rot="1347467">
            <a:off x="7908268" y="3588984"/>
            <a:ext cx="788362" cy="1260995"/>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 name="TextBox 1"/>
          <p:cNvSpPr txBox="1"/>
          <p:nvPr/>
        </p:nvSpPr>
        <p:spPr>
          <a:xfrm>
            <a:off x="1059873" y="1468582"/>
            <a:ext cx="6878782" cy="2862322"/>
          </a:xfrm>
          <a:prstGeom prst="rect">
            <a:avLst/>
          </a:prstGeom>
          <a:noFill/>
        </p:spPr>
        <p:txBody>
          <a:bodyPr wrap="square" rtlCol="0">
            <a:spAutoFit/>
          </a:bodyPr>
          <a:lstStyle/>
          <a:p>
            <a:r>
              <a:rPr lang="en-US" sz="2000" dirty="0" err="1">
                <a:latin typeface="Nunito" panose="020B0604020202020204" charset="0"/>
              </a:rPr>
              <a:t>Ví</a:t>
            </a:r>
            <a:r>
              <a:rPr lang="en-US" sz="2000" dirty="0">
                <a:latin typeface="Nunito" panose="020B0604020202020204" charset="0"/>
              </a:rPr>
              <a:t> </a:t>
            </a:r>
            <a:r>
              <a:rPr lang="en-US" sz="2000" dirty="0" err="1">
                <a:latin typeface="Nunito" panose="020B0604020202020204" charset="0"/>
              </a:rPr>
              <a:t>dụ</a:t>
            </a:r>
            <a:r>
              <a:rPr lang="en-US" sz="2000" dirty="0">
                <a:latin typeface="Nunito" panose="020B0604020202020204" charset="0"/>
              </a:rPr>
              <a:t>: </a:t>
            </a:r>
            <a:r>
              <a:rPr lang="en-US" sz="2000" dirty="0" err="1">
                <a:latin typeface="Nunito" panose="020B0604020202020204" charset="0"/>
              </a:rPr>
              <a:t>Tạo</a:t>
            </a:r>
            <a:r>
              <a:rPr lang="en-US" sz="2000" dirty="0">
                <a:latin typeface="Nunito" panose="020B0604020202020204" charset="0"/>
              </a:rPr>
              <a:t> </a:t>
            </a:r>
            <a:r>
              <a:rPr lang="en-US" sz="2000" dirty="0" err="1">
                <a:latin typeface="Nunito" panose="020B0604020202020204" charset="0"/>
              </a:rPr>
              <a:t>một</a:t>
            </a:r>
            <a:r>
              <a:rPr lang="en-US" sz="2000" dirty="0">
                <a:latin typeface="Nunito" panose="020B0604020202020204" charset="0"/>
              </a:rPr>
              <a:t> </a:t>
            </a:r>
            <a:r>
              <a:rPr lang="en-US" sz="2000" dirty="0" err="1">
                <a:latin typeface="Nunito" panose="020B0604020202020204" charset="0"/>
              </a:rPr>
              <a:t>hệ</a:t>
            </a:r>
            <a:r>
              <a:rPr lang="en-US" sz="2000" dirty="0">
                <a:latin typeface="Nunito" panose="020B0604020202020204" charset="0"/>
              </a:rPr>
              <a:t> </a:t>
            </a:r>
            <a:r>
              <a:rPr lang="en-US" sz="2000" dirty="0" err="1">
                <a:latin typeface="Nunito" panose="020B0604020202020204" charset="0"/>
              </a:rPr>
              <a:t>thống</a:t>
            </a:r>
            <a:r>
              <a:rPr lang="en-US" sz="2000" dirty="0">
                <a:latin typeface="Nunito" panose="020B0604020202020204" charset="0"/>
              </a:rPr>
              <a:t> </a:t>
            </a:r>
            <a:r>
              <a:rPr lang="en-US" sz="2000" dirty="0" err="1">
                <a:latin typeface="Nunito" panose="020B0604020202020204" charset="0"/>
              </a:rPr>
              <a:t>cho</a:t>
            </a:r>
            <a:r>
              <a:rPr lang="en-US" sz="2000" dirty="0">
                <a:latin typeface="Nunito" panose="020B0604020202020204" charset="0"/>
              </a:rPr>
              <a:t> </a:t>
            </a:r>
            <a:r>
              <a:rPr lang="en-US" sz="2000" dirty="0" err="1">
                <a:latin typeface="Nunito" panose="020B0604020202020204" charset="0"/>
              </a:rPr>
              <a:t>Thư</a:t>
            </a:r>
            <a:r>
              <a:rPr lang="en-US" sz="2000" dirty="0">
                <a:latin typeface="Nunito" panose="020B0604020202020204" charset="0"/>
              </a:rPr>
              <a:t> </a:t>
            </a:r>
            <a:r>
              <a:rPr lang="en-US" sz="2000" dirty="0" err="1">
                <a:latin typeface="Nunito" panose="020B0604020202020204" charset="0"/>
              </a:rPr>
              <a:t>viện</a:t>
            </a:r>
            <a:endParaRPr lang="en-US" sz="2000" dirty="0">
              <a:latin typeface="Nunito" panose="020B0604020202020204" charset="0"/>
            </a:endParaRPr>
          </a:p>
          <a:p>
            <a:r>
              <a:rPr lang="en-US" sz="2000" dirty="0" err="1">
                <a:latin typeface="Nunito" panose="020B0604020202020204" charset="0"/>
              </a:rPr>
              <a:t>Phân</a:t>
            </a:r>
            <a:r>
              <a:rPr lang="en-US" sz="2000" dirty="0">
                <a:latin typeface="Nunito" panose="020B0604020202020204" charset="0"/>
              </a:rPr>
              <a:t> </a:t>
            </a:r>
            <a:r>
              <a:rPr lang="en-US" sz="2000" dirty="0" err="1">
                <a:latin typeface="Nunito" panose="020B0604020202020204" charset="0"/>
              </a:rPr>
              <a:t>tích</a:t>
            </a:r>
            <a:r>
              <a:rPr lang="en-US" sz="2000">
                <a:latin typeface="Nunito" panose="020B0604020202020204" charset="0"/>
              </a:rPr>
              <a:t>: Ví dụ </a:t>
            </a:r>
            <a:r>
              <a:rPr lang="en-US" sz="2000" dirty="0" err="1">
                <a:latin typeface="Nunito" panose="020B0604020202020204" charset="0"/>
              </a:rPr>
              <a:t>cần</a:t>
            </a:r>
            <a:r>
              <a:rPr lang="en-US" sz="2000" dirty="0">
                <a:latin typeface="Nunito" panose="020B0604020202020204" charset="0"/>
              </a:rPr>
              <a:t> </a:t>
            </a:r>
            <a:r>
              <a:rPr lang="en-US" sz="2000" dirty="0" err="1">
                <a:latin typeface="Nunito" panose="020B0604020202020204" charset="0"/>
              </a:rPr>
              <a:t>ít</a:t>
            </a:r>
            <a:r>
              <a:rPr lang="en-US" sz="2000" dirty="0">
                <a:latin typeface="Nunito" panose="020B0604020202020204" charset="0"/>
              </a:rPr>
              <a:t> </a:t>
            </a:r>
            <a:r>
              <a:rPr lang="en-US" sz="2000" err="1">
                <a:latin typeface="Nunito" panose="020B0604020202020204" charset="0"/>
              </a:rPr>
              <a:t>nhất</a:t>
            </a:r>
            <a:r>
              <a:rPr lang="en-US" sz="2000">
                <a:latin typeface="Nunito" panose="020B0604020202020204" charset="0"/>
              </a:rPr>
              <a:t> 3 </a:t>
            </a:r>
            <a:r>
              <a:rPr lang="en-US" sz="2000" dirty="0" err="1">
                <a:latin typeface="Nunito" panose="020B0604020202020204" charset="0"/>
              </a:rPr>
              <a:t>cấp</a:t>
            </a:r>
            <a:r>
              <a:rPr lang="en-US" sz="2000" dirty="0">
                <a:latin typeface="Nunito" panose="020B0604020202020204" charset="0"/>
              </a:rPr>
              <a:t> </a:t>
            </a:r>
            <a:r>
              <a:rPr lang="en-US" sz="2000" dirty="0" err="1">
                <a:latin typeface="Nunito" panose="020B0604020202020204" charset="0"/>
              </a:rPr>
              <a:t>độ</a:t>
            </a:r>
            <a:r>
              <a:rPr lang="en-US" sz="2000" dirty="0">
                <a:latin typeface="Nunito" panose="020B0604020202020204" charset="0"/>
              </a:rPr>
              <a:t> </a:t>
            </a:r>
            <a:r>
              <a:rPr lang="en-US" sz="2000" dirty="0" err="1">
                <a:latin typeface="Nunito" panose="020B0604020202020204" charset="0"/>
              </a:rPr>
              <a:t>sách</a:t>
            </a:r>
            <a:r>
              <a:rPr lang="en-US" sz="2000" dirty="0">
                <a:latin typeface="Nunito" panose="020B0604020202020204" charset="0"/>
              </a:rPr>
              <a:t> </a:t>
            </a:r>
            <a:r>
              <a:rPr lang="en-US" sz="2000" dirty="0" err="1">
                <a:latin typeface="Nunito" panose="020B0604020202020204" charset="0"/>
              </a:rPr>
              <a:t>sau</a:t>
            </a:r>
            <a:r>
              <a:rPr lang="en-US" sz="2000" dirty="0">
                <a:latin typeface="Nunito" panose="020B0604020202020204" charset="0"/>
              </a:rPr>
              <a:t>:</a:t>
            </a:r>
          </a:p>
          <a:p>
            <a:pPr marL="457200" indent="-457200">
              <a:buAutoNum type="arabicPeriod"/>
            </a:pPr>
            <a:r>
              <a:rPr lang="en-US" sz="2000" dirty="0" err="1">
                <a:latin typeface="Nunito" panose="020B0604020202020204" charset="0"/>
              </a:rPr>
              <a:t>Sách</a:t>
            </a:r>
            <a:r>
              <a:rPr lang="en-US" sz="2000" dirty="0">
                <a:latin typeface="Nunito" panose="020B0604020202020204" charset="0"/>
              </a:rPr>
              <a:t> </a:t>
            </a:r>
            <a:r>
              <a:rPr lang="en-US" sz="2000" dirty="0" err="1">
                <a:latin typeface="Nunito" panose="020B0604020202020204" charset="0"/>
              </a:rPr>
              <a:t>vật</a:t>
            </a:r>
            <a:r>
              <a:rPr lang="en-US" sz="2000" dirty="0">
                <a:latin typeface="Nunito" panose="020B0604020202020204" charset="0"/>
              </a:rPr>
              <a:t> </a:t>
            </a:r>
            <a:r>
              <a:rPr lang="en-US" sz="2000" dirty="0" err="1">
                <a:latin typeface="Nunito" panose="020B0604020202020204" charset="0"/>
              </a:rPr>
              <a:t>lý</a:t>
            </a:r>
            <a:r>
              <a:rPr lang="en-US" sz="2000" dirty="0">
                <a:latin typeface="Nunito" panose="020B0604020202020204" charset="0"/>
              </a:rPr>
              <a:t>  -</a:t>
            </a:r>
            <a:r>
              <a:rPr lang="en-US" sz="2000" dirty="0" err="1">
                <a:latin typeface="Nunito" panose="020B0604020202020204" charset="0"/>
              </a:rPr>
              <a:t>Lớp</a:t>
            </a:r>
            <a:r>
              <a:rPr lang="en-US" sz="2000" dirty="0">
                <a:latin typeface="Nunito" panose="020B0604020202020204" charset="0"/>
              </a:rPr>
              <a:t> </a:t>
            </a:r>
            <a:r>
              <a:rPr lang="en-US" sz="2000" dirty="0" err="1">
                <a:latin typeface="Nunito" panose="020B0604020202020204" charset="0"/>
              </a:rPr>
              <a:t>thực</a:t>
            </a:r>
            <a:r>
              <a:rPr lang="en-US" sz="2000" dirty="0">
                <a:latin typeface="Nunito" panose="020B0604020202020204" charset="0"/>
              </a:rPr>
              <a:t> </a:t>
            </a:r>
            <a:r>
              <a:rPr lang="en-US" sz="2000" dirty="0" err="1">
                <a:latin typeface="Nunito" panose="020B0604020202020204" charset="0"/>
              </a:rPr>
              <a:t>tế</a:t>
            </a:r>
            <a:r>
              <a:rPr lang="en-US" sz="2000" dirty="0">
                <a:latin typeface="Nunito" panose="020B0604020202020204" charset="0"/>
              </a:rPr>
              <a:t>(M-1)</a:t>
            </a:r>
          </a:p>
          <a:p>
            <a:pPr marL="457200" indent="-457200">
              <a:buAutoNum type="arabicPeriod"/>
            </a:pPr>
            <a:r>
              <a:rPr lang="vi-VN" sz="2000" dirty="0">
                <a:latin typeface="Nunito" panose="020B0604020202020204" charset="0"/>
              </a:rPr>
              <a:t>Các cuốn sách đang triển khai  (trong ứng dụng, bảng cơ sở dữ liệu, thời gian chạy vật thể) - Lớp đối tượng để người dùng(M0)</a:t>
            </a:r>
          </a:p>
          <a:p>
            <a:pPr marL="457200" indent="-457200">
              <a:buAutoNum type="arabicPeriod"/>
            </a:pPr>
            <a:r>
              <a:rPr lang="vi-VN" sz="2000" dirty="0">
                <a:latin typeface="Nunito" panose="020B0604020202020204" charset="0"/>
              </a:rPr>
              <a:t>Sách lớp trong mô hình – Lớp mô hình(M1).</a:t>
            </a:r>
          </a:p>
          <a:p>
            <a:endParaRPr lang="en-US" sz="2000" dirty="0">
              <a:latin typeface="Nunito" panose="020B0604020202020204" charset="0"/>
            </a:endParaRPr>
          </a:p>
          <a:p>
            <a:endParaRPr lang="en-US" sz="2000" dirty="0">
              <a:latin typeface="Nunito" panose="020B0604020202020204" charset="0"/>
            </a:endParaRPr>
          </a:p>
        </p:txBody>
      </p:sp>
    </p:spTree>
    <p:extLst>
      <p:ext uri="{BB962C8B-B14F-4D97-AF65-F5344CB8AC3E}">
        <p14:creationId xmlns:p14="http://schemas.microsoft.com/office/powerpoint/2010/main" val="1245560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a:latin typeface="Nunito"/>
                <a:ea typeface="Nunito"/>
                <a:cs typeface="Nunito"/>
                <a:sym typeface="Nunito"/>
              </a:rPr>
              <a:t> UML </a:t>
            </a:r>
            <a:r>
              <a:rPr lang="en-US" sz="3000" dirty="0" err="1">
                <a:latin typeface="Nunito"/>
                <a:ea typeface="Nunito"/>
                <a:cs typeface="Nunito"/>
                <a:sym typeface="Nunito"/>
              </a:rPr>
              <a:t>viết</a:t>
            </a:r>
            <a:r>
              <a:rPr lang="en-US" sz="3000" dirty="0">
                <a:latin typeface="Nunito"/>
                <a:ea typeface="Nunito"/>
                <a:cs typeface="Nunito"/>
                <a:sym typeface="Nunito"/>
              </a:rPr>
              <a:t> </a:t>
            </a:r>
            <a:r>
              <a:rPr lang="en-US" sz="3000" dirty="0" err="1">
                <a:latin typeface="Nunito"/>
                <a:ea typeface="Nunito"/>
                <a:cs typeface="Nunito"/>
                <a:sym typeface="Nunito"/>
              </a:rPr>
              <a:t>vắt</a:t>
            </a:r>
            <a:r>
              <a:rPr lang="en-US" sz="3000" dirty="0">
                <a:latin typeface="Nunito"/>
                <a:ea typeface="Nunito"/>
                <a:cs typeface="Nunito"/>
                <a:sym typeface="Nunito"/>
              </a:rPr>
              <a:t> </a:t>
            </a:r>
            <a:r>
              <a:rPr lang="en-US" sz="3000" dirty="0" err="1">
                <a:latin typeface="Nunito"/>
                <a:ea typeface="Nunito"/>
                <a:cs typeface="Nunito"/>
                <a:sym typeface="Nunito"/>
              </a:rPr>
              <a:t>là</a:t>
            </a:r>
            <a:r>
              <a:rPr lang="en-US" sz="3000" dirty="0">
                <a:latin typeface="Nunito"/>
                <a:ea typeface="Nunito"/>
                <a:cs typeface="Nunito"/>
                <a:sym typeface="Nunito"/>
              </a:rPr>
              <a:t> </a:t>
            </a:r>
            <a:r>
              <a:rPr lang="en-US" sz="3000" dirty="0" err="1">
                <a:latin typeface="Nunito"/>
                <a:ea typeface="Nunito"/>
                <a:cs typeface="Nunito"/>
                <a:sym typeface="Nunito"/>
              </a:rPr>
              <a:t>gì</a:t>
            </a:r>
            <a:r>
              <a:rPr lang="en-US" sz="3000" dirty="0">
                <a:latin typeface="Nunito"/>
                <a:ea typeface="Nunito"/>
                <a:cs typeface="Nunito"/>
                <a:sym typeface="Nunito"/>
              </a:rPr>
              <a:t> ?</a:t>
            </a:r>
            <a:endParaRPr sz="3000" dirty="0">
              <a:latin typeface="Nunito"/>
              <a:ea typeface="Nunito"/>
              <a:cs typeface="Nunito"/>
              <a:sym typeface="Nunito"/>
            </a:endParaRPr>
          </a:p>
        </p:txBody>
      </p:sp>
      <p:sp>
        <p:nvSpPr>
          <p:cNvPr id="205" name="Google Shape;205;p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6</a:t>
            </a:fld>
            <a:endParaRPr/>
          </a:p>
        </p:txBody>
      </p:sp>
      <p:sp>
        <p:nvSpPr>
          <p:cNvPr id="206" name="Google Shape;206;p3"/>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1" name="Google Shape;1190;p52"/>
          <p:cNvGrpSpPr/>
          <p:nvPr/>
        </p:nvGrpSpPr>
        <p:grpSpPr>
          <a:xfrm>
            <a:off x="883375" y="1448767"/>
            <a:ext cx="7462339" cy="2855869"/>
            <a:chOff x="1442627" y="5710929"/>
            <a:chExt cx="594318" cy="590600"/>
          </a:xfrm>
        </p:grpSpPr>
        <p:sp>
          <p:nvSpPr>
            <p:cNvPr id="12" name="Google Shape;1191;p52"/>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chemeClr val="accent1">
                <a:lumMod val="60000"/>
                <a:lumOff val="4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192;p52"/>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chemeClr val="accent1">
                <a:lumMod val="5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193;p52"/>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chemeClr val="accent1">
                <a:lumMod val="60000"/>
                <a:lumOff val="4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194;p52"/>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chemeClr val="accent1">
                <a:lumMod val="5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 name="Rectangle 4"/>
          <p:cNvSpPr/>
          <p:nvPr/>
        </p:nvSpPr>
        <p:spPr>
          <a:xfrm>
            <a:off x="943429" y="1395434"/>
            <a:ext cx="7460945" cy="2246769"/>
          </a:xfrm>
          <a:prstGeom prst="rect">
            <a:avLst/>
          </a:prstGeom>
        </p:spPr>
        <p:txBody>
          <a:bodyPr wrap="square">
            <a:spAutoFit/>
          </a:bodyPr>
          <a:lstStyle/>
          <a:p>
            <a:r>
              <a:rPr lang="en-US" sz="2000" dirty="0">
                <a:latin typeface="Nunito" panose="020B0604020202020204" charset="0"/>
              </a:rPr>
              <a:t>Unified Modeling Language (UML)</a:t>
            </a:r>
          </a:p>
          <a:p>
            <a:r>
              <a:rPr lang="vi-VN" sz="2000" dirty="0">
                <a:latin typeface="Nunito" panose="020B0604020202020204" charset="0"/>
              </a:rPr>
              <a:t>là một ngôn ngữ mô hình hóa tiêu chuẩn hóa bao gồm một tập hợp các sơ đồ tích hợp, được phát triển để giúp các nhà phát triển hệ thống và phần mềm xác định, hình dung, xây dựng và ghi lại các cấu trúc của hệ thống phần mềm, cũng như để lập mô hình kinh doanh và các hệ thống phi phần mềm. </a:t>
            </a:r>
            <a:endParaRPr lang="en-US" sz="2000" dirty="0">
              <a:latin typeface="Nunito" panose="020B0604020202020204" charset="0"/>
            </a:endParaRPr>
          </a:p>
          <a:p>
            <a:endParaRPr lang="en-US" sz="2000" dirty="0">
              <a:latin typeface="Nunito" panose="020B0604020202020204" charset="0"/>
            </a:endParaRPr>
          </a:p>
        </p:txBody>
      </p:sp>
      <p:sp>
        <p:nvSpPr>
          <p:cNvPr id="6" name="TextBox 5"/>
          <p:cNvSpPr txBox="1"/>
          <p:nvPr/>
        </p:nvSpPr>
        <p:spPr>
          <a:xfrm>
            <a:off x="3410152" y="4203676"/>
            <a:ext cx="1175657" cy="461665"/>
          </a:xfrm>
          <a:prstGeom prst="rect">
            <a:avLst/>
          </a:prstGeom>
          <a:noFill/>
        </p:spPr>
        <p:txBody>
          <a:bodyPr wrap="square" rtlCol="0">
            <a:spAutoFit/>
          </a:bodyPr>
          <a:lstStyle/>
          <a:p>
            <a:r>
              <a:rPr lang="en-US" sz="2400" b="1"/>
              <a:t>UML</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randombar(horizontal)">
                                      <p:cBhvr>
                                        <p:cTn id="7" dur="5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d4840bce41_0_49"/>
          <p:cNvSpPr txBox="1">
            <a:spLocks noGrp="1"/>
          </p:cNvSpPr>
          <p:nvPr>
            <p:ph type="title"/>
          </p:nvPr>
        </p:nvSpPr>
        <p:spPr>
          <a:xfrm>
            <a:off x="616688" y="698410"/>
            <a:ext cx="4815872"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PHƯƠNG PHÁP BỐ TRÍ </a:t>
            </a:r>
            <a:endParaRPr sz="3000" dirty="0">
              <a:latin typeface="Nunito"/>
              <a:ea typeface="Nunito"/>
              <a:cs typeface="Nunito"/>
              <a:sym typeface="Nunito"/>
            </a:endParaRPr>
          </a:p>
        </p:txBody>
      </p:sp>
      <p:sp>
        <p:nvSpPr>
          <p:cNvPr id="597" name="Google Shape;597;gd4840bce41_0_4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60</a:t>
            </a:fld>
            <a:endParaRPr/>
          </a:p>
        </p:txBody>
      </p:sp>
      <p:sp>
        <p:nvSpPr>
          <p:cNvPr id="598" name="Google Shape;598;gd4840bce41_0_49"/>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gd4840bce41_0_49"/>
          <p:cNvSpPr txBox="1"/>
          <p:nvPr/>
        </p:nvSpPr>
        <p:spPr>
          <a:xfrm>
            <a:off x="739625" y="1390797"/>
            <a:ext cx="1392900" cy="492412"/>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b="1" dirty="0" err="1">
                <a:latin typeface="Nunito"/>
                <a:ea typeface="Nunito"/>
                <a:cs typeface="Nunito"/>
                <a:sym typeface="Nunito"/>
              </a:rPr>
              <a:t>Cấp</a:t>
            </a:r>
            <a:r>
              <a:rPr lang="en-US" sz="2000" b="1" dirty="0">
                <a:latin typeface="Nunito"/>
                <a:ea typeface="Nunito"/>
                <a:cs typeface="Nunito"/>
                <a:sym typeface="Nunito"/>
              </a:rPr>
              <a:t> M-1:</a:t>
            </a:r>
            <a:endParaRPr sz="2000" b="1" dirty="0">
              <a:latin typeface="Nunito"/>
              <a:ea typeface="Nunito"/>
              <a:cs typeface="Nunito"/>
              <a:sym typeface="Nunito"/>
            </a:endParaRPr>
          </a:p>
        </p:txBody>
      </p:sp>
      <p:sp>
        <p:nvSpPr>
          <p:cNvPr id="603" name="Google Shape;603;gd4840bce41_0_49"/>
          <p:cNvSpPr txBox="1"/>
          <p:nvPr/>
        </p:nvSpPr>
        <p:spPr>
          <a:xfrm>
            <a:off x="616688" y="3980465"/>
            <a:ext cx="4725270" cy="8463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i="1" dirty="0">
                <a:solidFill>
                  <a:srgbClr val="0000FF"/>
                </a:solidFill>
                <a:latin typeface="Nunito"/>
                <a:ea typeface="Nunito"/>
                <a:cs typeface="Nunito"/>
                <a:sym typeface="Nunito"/>
              </a:rPr>
              <a:t>HÌNH 4.3: </a:t>
            </a:r>
            <a:r>
              <a:rPr lang="en-US" sz="2000" i="1" dirty="0" err="1">
                <a:solidFill>
                  <a:srgbClr val="0000FF"/>
                </a:solidFill>
                <a:latin typeface="Nunito"/>
                <a:ea typeface="Nunito"/>
                <a:cs typeface="Nunito"/>
                <a:sym typeface="Nunito"/>
              </a:rPr>
              <a:t>Sơ</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lược</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về</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cuốn</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sách</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lớp</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học</a:t>
            </a:r>
            <a:r>
              <a:rPr lang="en-US" sz="2000" i="1" dirty="0">
                <a:solidFill>
                  <a:srgbClr val="0000FF"/>
                </a:solidFill>
                <a:latin typeface="Nunito"/>
                <a:ea typeface="Nunito"/>
                <a:cs typeface="Nunito"/>
                <a:sym typeface="Nunito"/>
              </a:rPr>
              <a:t>.</a:t>
            </a:r>
            <a:endParaRPr sz="2000" dirty="0">
              <a:solidFill>
                <a:srgbClr val="0000FF"/>
              </a:solidFill>
              <a:latin typeface="Nunito"/>
              <a:ea typeface="Nunito"/>
              <a:cs typeface="Nunito"/>
              <a:sym typeface="Nunito"/>
            </a:endParaRPr>
          </a:p>
        </p:txBody>
      </p:sp>
      <p:pic>
        <p:nvPicPr>
          <p:cNvPr id="2" name="Picture 1"/>
          <p:cNvPicPr>
            <a:picLocks noChangeAspect="1"/>
          </p:cNvPicPr>
          <p:nvPr/>
        </p:nvPicPr>
        <p:blipFill>
          <a:blip r:embed="rId3"/>
          <a:stretch>
            <a:fillRect/>
          </a:stretch>
        </p:blipFill>
        <p:spPr>
          <a:xfrm>
            <a:off x="2132525" y="1390797"/>
            <a:ext cx="1809750" cy="2790825"/>
          </a:xfrm>
          <a:prstGeom prst="rect">
            <a:avLst/>
          </a:prstGeom>
        </p:spPr>
      </p:pic>
      <p:cxnSp>
        <p:nvCxnSpPr>
          <p:cNvPr id="17" name="Straight Arrow Connector 16"/>
          <p:cNvCxnSpPr/>
          <p:nvPr/>
        </p:nvCxnSpPr>
        <p:spPr>
          <a:xfrm>
            <a:off x="3645013" y="1705583"/>
            <a:ext cx="1231787" cy="54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3645012" y="2780756"/>
            <a:ext cx="1231787" cy="54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4876799" y="1538010"/>
            <a:ext cx="2424545" cy="707886"/>
          </a:xfrm>
          <a:prstGeom prst="rect">
            <a:avLst/>
          </a:prstGeom>
          <a:noFill/>
        </p:spPr>
        <p:txBody>
          <a:bodyPr wrap="square" rtlCol="0">
            <a:spAutoFit/>
          </a:bodyPr>
          <a:lstStyle/>
          <a:p>
            <a:r>
              <a:rPr lang="en-US" sz="2000">
                <a:latin typeface="Nunito" panose="020B0604020202020204" charset="0"/>
              </a:rPr>
              <a:t>COMPARTMENT</a:t>
            </a:r>
          </a:p>
          <a:p>
            <a:endParaRPr lang="en-US" sz="2000">
              <a:latin typeface="Nunito" panose="020B0604020202020204" charset="0"/>
            </a:endParaRPr>
          </a:p>
        </p:txBody>
      </p:sp>
      <p:sp>
        <p:nvSpPr>
          <p:cNvPr id="21" name="TextBox 20"/>
          <p:cNvSpPr txBox="1"/>
          <p:nvPr/>
        </p:nvSpPr>
        <p:spPr>
          <a:xfrm>
            <a:off x="4876798" y="2560682"/>
            <a:ext cx="2424545" cy="1015663"/>
          </a:xfrm>
          <a:prstGeom prst="rect">
            <a:avLst/>
          </a:prstGeom>
          <a:noFill/>
        </p:spPr>
        <p:txBody>
          <a:bodyPr wrap="square" rtlCol="0">
            <a:spAutoFit/>
          </a:bodyPr>
          <a:lstStyle/>
          <a:p>
            <a:r>
              <a:rPr lang="en-US" sz="2000">
                <a:latin typeface="Nunito" panose="020B0604020202020204" charset="0"/>
              </a:rPr>
              <a:t>ATTRIBUTES</a:t>
            </a:r>
          </a:p>
          <a:p>
            <a:endParaRPr lang="en-US" sz="2000">
              <a:latin typeface="Nunito" panose="020B0604020202020204" charset="0"/>
            </a:endParaRPr>
          </a:p>
          <a:p>
            <a:endParaRPr lang="en-US" sz="2000">
              <a:latin typeface="Nunito" panose="020B060402020202020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9">
                                            <p:txEl>
                                              <p:pRg st="0" end="0"/>
                                            </p:txEl>
                                          </p:spTgt>
                                        </p:tgtEl>
                                        <p:attrNameLst>
                                          <p:attrName>style.visibility</p:attrName>
                                        </p:attrNameLst>
                                      </p:cBhvr>
                                      <p:to>
                                        <p:strVal val="visible"/>
                                      </p:to>
                                    </p:set>
                                    <p:anim calcmode="lin" valueType="num">
                                      <p:cBhvr additive="base">
                                        <p:cTn id="7" dur="500" fill="hold"/>
                                        <p:tgtEl>
                                          <p:spTgt spid="5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d4840bce41_0_49"/>
          <p:cNvSpPr txBox="1">
            <a:spLocks noGrp="1"/>
          </p:cNvSpPr>
          <p:nvPr>
            <p:ph type="title"/>
          </p:nvPr>
        </p:nvSpPr>
        <p:spPr>
          <a:xfrm>
            <a:off x="616688" y="698410"/>
            <a:ext cx="4815872"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PHƯƠNG PHÁP BỐ TRÍ </a:t>
            </a:r>
            <a:endParaRPr sz="3000" dirty="0">
              <a:latin typeface="Nunito"/>
              <a:ea typeface="Nunito"/>
              <a:cs typeface="Nunito"/>
              <a:sym typeface="Nunito"/>
            </a:endParaRPr>
          </a:p>
        </p:txBody>
      </p:sp>
      <p:sp>
        <p:nvSpPr>
          <p:cNvPr id="597" name="Google Shape;597;gd4840bce41_0_4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61</a:t>
            </a:fld>
            <a:endParaRPr/>
          </a:p>
        </p:txBody>
      </p:sp>
      <p:sp>
        <p:nvSpPr>
          <p:cNvPr id="598" name="Google Shape;598;gd4840bce41_0_49"/>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 name="Rectangle: Rounded Corners 3">
            <a:extLst>
              <a:ext uri="{FF2B5EF4-FFF2-40B4-BE49-F238E27FC236}">
                <a16:creationId xmlns:a16="http://schemas.microsoft.com/office/drawing/2014/main" id="{77478F54-42A3-4F2C-BEEB-15ED32AA16E6}"/>
              </a:ext>
            </a:extLst>
          </p:cNvPr>
          <p:cNvSpPr/>
          <p:nvPr/>
        </p:nvSpPr>
        <p:spPr>
          <a:xfrm>
            <a:off x="6230671" y="2426329"/>
            <a:ext cx="857932" cy="360325"/>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3F65FB8-9E49-4282-AC33-ECEF77441DD2}"/>
              </a:ext>
            </a:extLst>
          </p:cNvPr>
          <p:cNvSpPr txBox="1"/>
          <p:nvPr/>
        </p:nvSpPr>
        <p:spPr>
          <a:xfrm>
            <a:off x="6378052" y="2406436"/>
            <a:ext cx="563170" cy="400110"/>
          </a:xfrm>
          <a:prstGeom prst="rect">
            <a:avLst/>
          </a:prstGeom>
          <a:noFill/>
        </p:spPr>
        <p:txBody>
          <a:bodyPr wrap="square" rtlCol="0">
            <a:spAutoFit/>
          </a:bodyPr>
          <a:lstStyle/>
          <a:p>
            <a:r>
              <a:rPr lang="en-US" sz="2000" dirty="0">
                <a:latin typeface="Nunito" panose="020B0604020202020204" charset="0"/>
              </a:rPr>
              <a:t>M0</a:t>
            </a:r>
          </a:p>
        </p:txBody>
      </p:sp>
      <p:sp>
        <p:nvSpPr>
          <p:cNvPr id="15" name="Rectangle: Rounded Corners 14">
            <a:extLst>
              <a:ext uri="{FF2B5EF4-FFF2-40B4-BE49-F238E27FC236}">
                <a16:creationId xmlns:a16="http://schemas.microsoft.com/office/drawing/2014/main" id="{607267F9-DBD1-4776-8262-79A77A9B0FD5}"/>
              </a:ext>
            </a:extLst>
          </p:cNvPr>
          <p:cNvSpPr/>
          <p:nvPr/>
        </p:nvSpPr>
        <p:spPr>
          <a:xfrm>
            <a:off x="1304253" y="2397251"/>
            <a:ext cx="857932" cy="360325"/>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F1E9F21-5C97-47D0-84CF-75B609DED32A}"/>
              </a:ext>
            </a:extLst>
          </p:cNvPr>
          <p:cNvSpPr txBox="1"/>
          <p:nvPr/>
        </p:nvSpPr>
        <p:spPr>
          <a:xfrm>
            <a:off x="1451634" y="2386544"/>
            <a:ext cx="563170" cy="400110"/>
          </a:xfrm>
          <a:prstGeom prst="rect">
            <a:avLst/>
          </a:prstGeom>
          <a:noFill/>
        </p:spPr>
        <p:txBody>
          <a:bodyPr wrap="square" rtlCol="0">
            <a:spAutoFit/>
          </a:bodyPr>
          <a:lstStyle/>
          <a:p>
            <a:r>
              <a:rPr lang="en-US" sz="2000" dirty="0">
                <a:latin typeface="Nunito" panose="020B0604020202020204" charset="0"/>
              </a:rPr>
              <a:t>M1</a:t>
            </a:r>
          </a:p>
        </p:txBody>
      </p:sp>
      <p:sp>
        <p:nvSpPr>
          <p:cNvPr id="8" name="Arrow: Right 7">
            <a:extLst>
              <a:ext uri="{FF2B5EF4-FFF2-40B4-BE49-F238E27FC236}">
                <a16:creationId xmlns:a16="http://schemas.microsoft.com/office/drawing/2014/main" id="{51632DD6-3A04-4A0C-A85B-069256164846}"/>
              </a:ext>
            </a:extLst>
          </p:cNvPr>
          <p:cNvSpPr/>
          <p:nvPr/>
        </p:nvSpPr>
        <p:spPr>
          <a:xfrm>
            <a:off x="2157603" y="2606491"/>
            <a:ext cx="4062761" cy="66723"/>
          </a:xfrm>
          <a:prstGeom prst="rightArrow">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3932543-F69B-4F79-9ED8-41E5C3282316}"/>
              </a:ext>
            </a:extLst>
          </p:cNvPr>
          <p:cNvSpPr/>
          <p:nvPr/>
        </p:nvSpPr>
        <p:spPr>
          <a:xfrm>
            <a:off x="2704961" y="2181493"/>
            <a:ext cx="3060624" cy="340636"/>
          </a:xfrm>
          <a:prstGeom prst="roundRect">
            <a:avLst/>
          </a:prstGeom>
          <a:no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DF1065-26D0-47CE-852D-FF842EA2FAFC}"/>
              </a:ext>
            </a:extLst>
          </p:cNvPr>
          <p:cNvSpPr txBox="1"/>
          <p:nvPr/>
        </p:nvSpPr>
        <p:spPr>
          <a:xfrm>
            <a:off x="3014830" y="2151756"/>
            <a:ext cx="2408032" cy="400110"/>
          </a:xfrm>
          <a:prstGeom prst="rect">
            <a:avLst/>
          </a:prstGeom>
          <a:noFill/>
        </p:spPr>
        <p:txBody>
          <a:bodyPr wrap="none" rtlCol="0">
            <a:spAutoFit/>
          </a:bodyPr>
          <a:lstStyle/>
          <a:p>
            <a:r>
              <a:rPr lang="en-US" sz="2000" dirty="0" err="1">
                <a:latin typeface="Nunito" panose="020B0604020202020204" charset="0"/>
              </a:rPr>
              <a:t>Tự</a:t>
            </a:r>
            <a:r>
              <a:rPr lang="en-US" sz="2000" dirty="0">
                <a:latin typeface="Nunito" panose="020B0604020202020204" charset="0"/>
              </a:rPr>
              <a:t> </a:t>
            </a:r>
            <a:r>
              <a:rPr lang="en-US" sz="2000" dirty="0" err="1">
                <a:latin typeface="Nunito" panose="020B0604020202020204" charset="0"/>
              </a:rPr>
              <a:t>động</a:t>
            </a:r>
            <a:r>
              <a:rPr lang="en-US" sz="2000" dirty="0">
                <a:latin typeface="Nunito" panose="020B0604020202020204" charset="0"/>
              </a:rPr>
              <a:t> / </a:t>
            </a:r>
            <a:r>
              <a:rPr lang="en-US" sz="2000" dirty="0" err="1">
                <a:latin typeface="Nunito" panose="020B0604020202020204" charset="0"/>
              </a:rPr>
              <a:t>Thủ</a:t>
            </a:r>
            <a:r>
              <a:rPr lang="en-US" sz="2000" dirty="0">
                <a:latin typeface="Nunito" panose="020B0604020202020204" charset="0"/>
              </a:rPr>
              <a:t> </a:t>
            </a:r>
            <a:r>
              <a:rPr lang="en-US" sz="2000" dirty="0" err="1">
                <a:latin typeface="Nunito" panose="020B0604020202020204" charset="0"/>
              </a:rPr>
              <a:t>công</a:t>
            </a:r>
            <a:endParaRPr lang="en-US" sz="2000" dirty="0">
              <a:latin typeface="Nunito" panose="020B0604020202020204" charset="0"/>
            </a:endParaRPr>
          </a:p>
        </p:txBody>
      </p:sp>
    </p:spTree>
    <p:extLst>
      <p:ext uri="{BB962C8B-B14F-4D97-AF65-F5344CB8AC3E}">
        <p14:creationId xmlns:p14="http://schemas.microsoft.com/office/powerpoint/2010/main" val="1940602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2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5" grpId="0" animBg="1"/>
      <p:bldP spid="16" grpId="0"/>
      <p:bldP spid="8" grpId="0" animBg="1"/>
      <p:bldP spid="9"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d4840bce41_0_61"/>
          <p:cNvSpPr txBox="1">
            <a:spLocks noGrp="1"/>
          </p:cNvSpPr>
          <p:nvPr>
            <p:ph type="title"/>
          </p:nvPr>
        </p:nvSpPr>
        <p:spPr>
          <a:xfrm>
            <a:off x="707964" y="684149"/>
            <a:ext cx="4607037"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PHƯƠNG PHÁP BỐ TRÍ </a:t>
            </a:r>
            <a:endParaRPr sz="3000" dirty="0">
              <a:latin typeface="Nunito"/>
              <a:ea typeface="Nunito"/>
              <a:cs typeface="Nunito"/>
              <a:sym typeface="Nunito"/>
            </a:endParaRPr>
          </a:p>
        </p:txBody>
      </p:sp>
      <p:sp>
        <p:nvSpPr>
          <p:cNvPr id="609" name="Google Shape;609;gd4840bce41_0_6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62</a:t>
            </a:fld>
            <a:endParaRPr/>
          </a:p>
        </p:txBody>
      </p:sp>
      <p:sp>
        <p:nvSpPr>
          <p:cNvPr id="610" name="Google Shape;610;gd4840bce41_0_61"/>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gd4840bce41_0_61"/>
          <p:cNvSpPr txBox="1"/>
          <p:nvPr/>
        </p:nvSpPr>
        <p:spPr>
          <a:xfrm>
            <a:off x="707964" y="1629553"/>
            <a:ext cx="7105615" cy="1785074"/>
          </a:xfrm>
          <a:prstGeom prst="rect">
            <a:avLst/>
          </a:prstGeom>
          <a:noFill/>
          <a:ln>
            <a:noFill/>
          </a:ln>
        </p:spPr>
        <p:txBody>
          <a:bodyPr spcFirstLastPara="1" wrap="square" lIns="91425" tIns="91425" rIns="91425" bIns="91425" anchor="t" anchorCtr="0">
            <a:spAutoFit/>
          </a:bodyPr>
          <a:lstStyle/>
          <a:p>
            <a:pPr marL="0" lvl="0" indent="0" algn="l" rtl="0">
              <a:lnSpc>
                <a:spcPct val="105454"/>
              </a:lnSpc>
              <a:spcBef>
                <a:spcPts val="1200"/>
              </a:spcBef>
              <a:spcAft>
                <a:spcPts val="1200"/>
              </a:spcAft>
              <a:buNone/>
            </a:pPr>
            <a:r>
              <a:rPr lang="en-US" sz="2000" dirty="0" err="1">
                <a:latin typeface="Nunito"/>
                <a:ea typeface="Nunito"/>
                <a:cs typeface="Nunito"/>
                <a:sym typeface="Nunito"/>
              </a:rPr>
              <a:t>Để</a:t>
            </a:r>
            <a:r>
              <a:rPr lang="en-US" sz="2000" dirty="0">
                <a:latin typeface="Nunito"/>
                <a:ea typeface="Nunito"/>
                <a:cs typeface="Nunito"/>
                <a:sym typeface="Nunito"/>
              </a:rPr>
              <a:t> </a:t>
            </a:r>
            <a:r>
              <a:rPr lang="en-US" sz="2000" dirty="0" err="1">
                <a:latin typeface="Nunito"/>
                <a:ea typeface="Nunito"/>
                <a:cs typeface="Nunito"/>
                <a:sym typeface="Nunito"/>
              </a:rPr>
              <a:t>phân</a:t>
            </a:r>
            <a:r>
              <a:rPr lang="en-US" sz="2000" dirty="0">
                <a:latin typeface="Nunito"/>
                <a:ea typeface="Nunito"/>
                <a:cs typeface="Nunito"/>
                <a:sym typeface="Nunito"/>
              </a:rPr>
              <a:t> </a:t>
            </a:r>
            <a:r>
              <a:rPr lang="en-US" sz="2000" dirty="0" err="1">
                <a:latin typeface="Nunito"/>
                <a:ea typeface="Nunito"/>
                <a:cs typeface="Nunito"/>
                <a:sym typeface="Nunito"/>
              </a:rPr>
              <a:t>biệt</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đối</a:t>
            </a:r>
            <a:r>
              <a:rPr lang="en-US" sz="2000" dirty="0">
                <a:latin typeface="Nunito"/>
                <a:ea typeface="Nunito"/>
                <a:cs typeface="Nunito"/>
                <a:sym typeface="Nunito"/>
              </a:rPr>
              <a:t> </a:t>
            </a:r>
            <a:r>
              <a:rPr lang="en-US" sz="2000" dirty="0" err="1">
                <a:latin typeface="Nunito"/>
                <a:ea typeface="Nunito"/>
                <a:cs typeface="Nunito"/>
                <a:sym typeface="Nunito"/>
              </a:rPr>
              <a:t>tượng</a:t>
            </a:r>
            <a:r>
              <a:rPr lang="en-US" sz="2000" dirty="0">
                <a:latin typeface="Nunito"/>
                <a:ea typeface="Nunito"/>
                <a:cs typeface="Nunito"/>
                <a:sym typeface="Nunito"/>
              </a:rPr>
              <a:t> M0 </a:t>
            </a:r>
            <a:r>
              <a:rPr lang="en-US" sz="2000" dirty="0" err="1">
                <a:latin typeface="Nunito"/>
                <a:ea typeface="Nunito"/>
                <a:cs typeface="Nunito"/>
                <a:sym typeface="Nunito"/>
              </a:rPr>
              <a:t>với</a:t>
            </a:r>
            <a:r>
              <a:rPr lang="en-US" sz="2000" dirty="0">
                <a:latin typeface="Nunito"/>
                <a:ea typeface="Nunito"/>
                <a:cs typeface="Nunito"/>
                <a:sym typeface="Nunito"/>
              </a:rPr>
              <a:t> </a:t>
            </a:r>
            <a:r>
              <a:rPr lang="en-US" sz="2000" dirty="0" err="1">
                <a:latin typeface="Nunito"/>
                <a:ea typeface="Nunito"/>
                <a:cs typeface="Nunito"/>
                <a:sym typeface="Nunito"/>
              </a:rPr>
              <a:t>phiên</a:t>
            </a:r>
            <a:r>
              <a:rPr lang="en-US" sz="2000" dirty="0">
                <a:latin typeface="Nunito"/>
                <a:ea typeface="Nunito"/>
                <a:cs typeface="Nunito"/>
                <a:sym typeface="Nunito"/>
              </a:rPr>
              <a:t> </a:t>
            </a:r>
            <a:r>
              <a:rPr lang="en-US" sz="2000" dirty="0" err="1">
                <a:latin typeface="Nunito"/>
                <a:ea typeface="Nunito"/>
                <a:cs typeface="Nunito"/>
                <a:sym typeface="Nunito"/>
              </a:rPr>
              <a:t>bản</a:t>
            </a:r>
            <a:r>
              <a:rPr lang="en-US" sz="2000" dirty="0">
                <a:latin typeface="Nunito"/>
                <a:ea typeface="Nunito"/>
                <a:cs typeface="Nunito"/>
                <a:sym typeface="Nunito"/>
              </a:rPr>
              <a:t> </a:t>
            </a:r>
            <a:r>
              <a:rPr lang="en-US" sz="2000" dirty="0" err="1">
                <a:latin typeface="Nunito"/>
                <a:ea typeface="Nunito"/>
                <a:cs typeface="Nunito"/>
                <a:sym typeface="Nunito"/>
              </a:rPr>
              <a:t>phần</a:t>
            </a:r>
            <a:r>
              <a:rPr lang="en-US" sz="2000" dirty="0">
                <a:latin typeface="Nunito"/>
                <a:ea typeface="Nunito"/>
                <a:cs typeface="Nunito"/>
                <a:sym typeface="Nunito"/>
              </a:rPr>
              <a:t> </a:t>
            </a:r>
            <a:r>
              <a:rPr lang="en-US" sz="2000" dirty="0" err="1">
                <a:latin typeface="Nunito"/>
                <a:ea typeface="Nunito"/>
                <a:cs typeface="Nunito"/>
                <a:sym typeface="Nunito"/>
              </a:rPr>
              <a:t>tử</a:t>
            </a:r>
            <a:r>
              <a:rPr lang="en-US" sz="2000" dirty="0">
                <a:latin typeface="Nunito"/>
                <a:ea typeface="Nunito"/>
                <a:cs typeface="Nunito"/>
                <a:sym typeface="Nunito"/>
              </a:rPr>
              <a:t> M1 </a:t>
            </a:r>
            <a:r>
              <a:rPr lang="en-US" sz="2000" dirty="0" err="1">
                <a:latin typeface="Nunito"/>
                <a:ea typeface="Nunito"/>
                <a:cs typeface="Nunito"/>
                <a:sym typeface="Nunito"/>
              </a:rPr>
              <a:t>đại</a:t>
            </a:r>
            <a:r>
              <a:rPr lang="en-US" sz="2000" dirty="0">
                <a:latin typeface="Nunito"/>
                <a:ea typeface="Nunito"/>
                <a:cs typeface="Nunito"/>
                <a:sym typeface="Nunito"/>
              </a:rPr>
              <a:t> </a:t>
            </a:r>
            <a:r>
              <a:rPr lang="en-US" sz="2000" dirty="0" err="1">
                <a:latin typeface="Nunito"/>
                <a:ea typeface="Nunito"/>
                <a:cs typeface="Nunito"/>
                <a:sym typeface="Nunito"/>
              </a:rPr>
              <a:t>diện</a:t>
            </a:r>
            <a:r>
              <a:rPr lang="en-US" sz="2000" dirty="0">
                <a:latin typeface="Nunito"/>
                <a:ea typeface="Nunito"/>
                <a:cs typeface="Nunito"/>
                <a:sym typeface="Nunito"/>
              </a:rPr>
              <a:t> </a:t>
            </a:r>
            <a:r>
              <a:rPr lang="en-US" sz="2000" dirty="0" err="1">
                <a:latin typeface="Nunito"/>
                <a:ea typeface="Nunito"/>
                <a:cs typeface="Nunito"/>
                <a:sym typeface="Nunito"/>
              </a:rPr>
              <a:t>cho</a:t>
            </a:r>
            <a:r>
              <a:rPr lang="en-US" sz="2000" dirty="0">
                <a:latin typeface="Nunito"/>
                <a:ea typeface="Nunito"/>
                <a:cs typeface="Nunito"/>
                <a:sym typeface="Nunito"/>
              </a:rPr>
              <a:t> </a:t>
            </a:r>
            <a:r>
              <a:rPr lang="en-US" sz="2000" dirty="0" err="1">
                <a:latin typeface="Nunito"/>
                <a:ea typeface="Nunito"/>
                <a:cs typeface="Nunito"/>
                <a:sym typeface="Nunito"/>
              </a:rPr>
              <a:t>chúng</a:t>
            </a:r>
            <a:r>
              <a:rPr lang="en-US" sz="2000">
                <a:latin typeface="Nunito"/>
                <a:ea typeface="Nunito"/>
                <a:cs typeface="Nunito"/>
                <a:sym typeface="Nunito"/>
              </a:rPr>
              <a:t>, gọi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phiên</a:t>
            </a:r>
            <a:r>
              <a:rPr lang="en-US" sz="2000" dirty="0">
                <a:latin typeface="Nunito"/>
                <a:ea typeface="Nunito"/>
                <a:cs typeface="Nunito"/>
                <a:sym typeface="Nunito"/>
              </a:rPr>
              <a:t> </a:t>
            </a:r>
            <a:r>
              <a:rPr lang="en-US" sz="2000" dirty="0" err="1">
                <a:latin typeface="Nunito"/>
                <a:ea typeface="Nunito"/>
                <a:cs typeface="Nunito"/>
                <a:sym typeface="Nunito"/>
              </a:rPr>
              <a:t>bản</a:t>
            </a:r>
            <a:r>
              <a:rPr lang="en-US" sz="2000" dirty="0">
                <a:latin typeface="Nunito"/>
                <a:ea typeface="Nunito"/>
                <a:cs typeface="Nunito"/>
                <a:sym typeface="Nunito"/>
              </a:rPr>
              <a:t> </a:t>
            </a:r>
            <a:r>
              <a:rPr lang="en-US" sz="2000" dirty="0" err="1">
                <a:latin typeface="Nunito"/>
                <a:ea typeface="Nunito"/>
                <a:cs typeface="Nunito"/>
                <a:sym typeface="Nunito"/>
              </a:rPr>
              <a:t>mô</a:t>
            </a:r>
            <a:r>
              <a:rPr lang="en-US" sz="2000" dirty="0">
                <a:latin typeface="Nunito"/>
                <a:ea typeface="Nunito"/>
                <a:cs typeface="Nunito"/>
                <a:sym typeface="Nunito"/>
              </a:rPr>
              <a:t> </a:t>
            </a:r>
            <a:r>
              <a:rPr lang="en-US" sz="2000" dirty="0" err="1">
                <a:latin typeface="Nunito"/>
                <a:ea typeface="Nunito"/>
                <a:cs typeface="Nunito"/>
                <a:sym typeface="Nunito"/>
              </a:rPr>
              <a:t>hình</a:t>
            </a:r>
            <a:r>
              <a:rPr lang="en-US" sz="2000" dirty="0">
                <a:latin typeface="Nunito"/>
                <a:ea typeface="Nunito"/>
                <a:cs typeface="Nunito"/>
                <a:sym typeface="Nunito"/>
              </a:rPr>
              <a:t>, </a:t>
            </a:r>
            <a:r>
              <a:rPr lang="en-US" sz="2000">
                <a:latin typeface="Nunito"/>
                <a:ea typeface="Nunito"/>
                <a:cs typeface="Nunito"/>
                <a:sym typeface="Nunito"/>
              </a:rPr>
              <a:t>INSTANCE SPECIFICATIONS, </a:t>
            </a:r>
            <a:r>
              <a:rPr lang="en-US" sz="2000" dirty="0" err="1">
                <a:latin typeface="Nunito"/>
                <a:ea typeface="Nunito"/>
                <a:cs typeface="Nunito"/>
                <a:sym typeface="Nunito"/>
              </a:rPr>
              <a:t>mặc</a:t>
            </a:r>
            <a:r>
              <a:rPr lang="en-US" sz="2000" dirty="0">
                <a:latin typeface="Nunito"/>
                <a:ea typeface="Nunito"/>
                <a:cs typeface="Nunito"/>
                <a:sym typeface="Nunito"/>
              </a:rPr>
              <a:t> </a:t>
            </a:r>
            <a:r>
              <a:rPr lang="en-US" sz="2000" dirty="0" err="1">
                <a:latin typeface="Nunito"/>
                <a:ea typeface="Nunito"/>
                <a:cs typeface="Nunito"/>
                <a:sym typeface="Nunito"/>
              </a:rPr>
              <a:t>dù</a:t>
            </a:r>
            <a:r>
              <a:rPr lang="en-US" sz="2000" dirty="0">
                <a:latin typeface="Nunito"/>
                <a:ea typeface="Nunito"/>
                <a:cs typeface="Nunito"/>
                <a:sym typeface="Nunito"/>
              </a:rPr>
              <a:t> </a:t>
            </a:r>
            <a:r>
              <a:rPr lang="en-US" sz="2000" dirty="0" err="1">
                <a:latin typeface="Nunito"/>
                <a:ea typeface="Nunito"/>
                <a:cs typeface="Nunito"/>
                <a:sym typeface="Nunito"/>
              </a:rPr>
              <a:t>chúng</a:t>
            </a:r>
            <a:r>
              <a:rPr lang="en-US" sz="2000" dirty="0">
                <a:latin typeface="Nunito"/>
                <a:ea typeface="Nunito"/>
                <a:cs typeface="Nunito"/>
                <a:sym typeface="Nunito"/>
              </a:rPr>
              <a:t> ta </a:t>
            </a:r>
            <a:r>
              <a:rPr lang="en-US" sz="2000" dirty="0" err="1">
                <a:latin typeface="Nunito"/>
                <a:ea typeface="Nunito"/>
                <a:cs typeface="Nunito"/>
                <a:sym typeface="Nunito"/>
              </a:rPr>
              <a:t>vẫn</a:t>
            </a:r>
            <a:r>
              <a:rPr lang="en-US" sz="2000" dirty="0">
                <a:latin typeface="Nunito"/>
                <a:ea typeface="Nunito"/>
                <a:cs typeface="Nunito"/>
                <a:sym typeface="Nunito"/>
              </a:rPr>
              <a:t> </a:t>
            </a:r>
            <a:r>
              <a:rPr lang="en-US" sz="2000" dirty="0" err="1">
                <a:latin typeface="Nunito"/>
                <a:ea typeface="Nunito"/>
                <a:cs typeface="Nunito"/>
                <a:sym typeface="Nunito"/>
              </a:rPr>
              <a:t>thường</a:t>
            </a:r>
            <a:r>
              <a:rPr lang="en-US" sz="2000" dirty="0">
                <a:latin typeface="Nunito"/>
                <a:ea typeface="Nunito"/>
                <a:cs typeface="Nunito"/>
                <a:sym typeface="Nunito"/>
              </a:rPr>
              <a:t> </a:t>
            </a:r>
            <a:r>
              <a:rPr lang="en-US" sz="2000" dirty="0" err="1">
                <a:latin typeface="Nunito"/>
                <a:ea typeface="Nunito"/>
                <a:cs typeface="Nunito"/>
                <a:sym typeface="Nunito"/>
              </a:rPr>
              <a:t>gọi</a:t>
            </a:r>
            <a:r>
              <a:rPr lang="en-US" sz="2000" dirty="0">
                <a:latin typeface="Nunito"/>
                <a:ea typeface="Nunito"/>
                <a:cs typeface="Nunito"/>
                <a:sym typeface="Nunito"/>
              </a:rPr>
              <a:t> </a:t>
            </a:r>
            <a:r>
              <a:rPr lang="en-US" sz="2000" dirty="0" err="1">
                <a:latin typeface="Nunito"/>
                <a:ea typeface="Nunito"/>
                <a:cs typeface="Nunito"/>
                <a:sym typeface="Nunito"/>
              </a:rPr>
              <a:t>chúng</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OBJECTS</a:t>
            </a:r>
            <a:endParaRPr sz="2000" dirty="0">
              <a:latin typeface="Nunito"/>
              <a:ea typeface="Nunito"/>
              <a:cs typeface="Nunito"/>
              <a:sym typeface="Nunito"/>
            </a:endParaRPr>
          </a:p>
        </p:txBody>
      </p:sp>
      <p:sp>
        <p:nvSpPr>
          <p:cNvPr id="612" name="Google Shape;612;gd4840bce41_0_61"/>
          <p:cNvSpPr txBox="1"/>
          <p:nvPr/>
        </p:nvSpPr>
        <p:spPr>
          <a:xfrm>
            <a:off x="3461151" y="4277875"/>
            <a:ext cx="3707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0000FF"/>
              </a:solidFill>
              <a:latin typeface="Nunito"/>
              <a:ea typeface="Nunito"/>
              <a:cs typeface="Nunito"/>
              <a:sym typeface="Nunit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wheel(1)">
                                      <p:cBhvr>
                                        <p:cTn id="7" dur="2000"/>
                                        <p:tgtEl>
                                          <p:spTgt spid="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d4840bce41_0_61"/>
          <p:cNvSpPr txBox="1">
            <a:spLocks noGrp="1"/>
          </p:cNvSpPr>
          <p:nvPr>
            <p:ph type="title"/>
          </p:nvPr>
        </p:nvSpPr>
        <p:spPr>
          <a:xfrm>
            <a:off x="707964" y="684149"/>
            <a:ext cx="4607037"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PHƯƠNG PHÁP BỐ TRÍ </a:t>
            </a:r>
            <a:endParaRPr sz="3000" dirty="0">
              <a:latin typeface="Nunito"/>
              <a:ea typeface="Nunito"/>
              <a:cs typeface="Nunito"/>
              <a:sym typeface="Nunito"/>
            </a:endParaRPr>
          </a:p>
        </p:txBody>
      </p:sp>
      <p:sp>
        <p:nvSpPr>
          <p:cNvPr id="609" name="Google Shape;609;gd4840bce41_0_6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63</a:t>
            </a:fld>
            <a:endParaRPr/>
          </a:p>
        </p:txBody>
      </p:sp>
      <p:sp>
        <p:nvSpPr>
          <p:cNvPr id="610" name="Google Shape;610;gd4840bce41_0_61"/>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gd4840bce41_0_61"/>
          <p:cNvSpPr txBox="1"/>
          <p:nvPr/>
        </p:nvSpPr>
        <p:spPr>
          <a:xfrm>
            <a:off x="3461151" y="4277875"/>
            <a:ext cx="3707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0000FF"/>
              </a:solidFill>
              <a:latin typeface="Nunito"/>
              <a:ea typeface="Nunito"/>
              <a:cs typeface="Nunito"/>
              <a:sym typeface="Nunito"/>
            </a:endParaRPr>
          </a:p>
        </p:txBody>
      </p:sp>
      <p:sp>
        <p:nvSpPr>
          <p:cNvPr id="614" name="Google Shape;614;gd4840bce41_0_61"/>
          <p:cNvSpPr txBox="1"/>
          <p:nvPr/>
        </p:nvSpPr>
        <p:spPr>
          <a:xfrm>
            <a:off x="3020822" y="3976135"/>
            <a:ext cx="4939727" cy="8463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i="1" dirty="0">
                <a:solidFill>
                  <a:srgbClr val="0000FF"/>
                </a:solidFill>
                <a:latin typeface="Nunito"/>
                <a:ea typeface="Nunito"/>
                <a:cs typeface="Nunito"/>
                <a:sym typeface="Nunito"/>
              </a:rPr>
              <a:t>HÌNH 4.5: </a:t>
            </a:r>
            <a:r>
              <a:rPr lang="en-US" sz="2000" i="1" dirty="0" err="1">
                <a:solidFill>
                  <a:srgbClr val="0000FF"/>
                </a:solidFill>
                <a:latin typeface="Nunito"/>
                <a:ea typeface="Nunito"/>
                <a:cs typeface="Nunito"/>
                <a:sym typeface="Nunito"/>
              </a:rPr>
              <a:t>Một</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cá</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thể</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và</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lớp</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của</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nó</a:t>
            </a:r>
            <a:endParaRPr sz="2000" dirty="0">
              <a:solidFill>
                <a:srgbClr val="0000FF"/>
              </a:solidFill>
              <a:latin typeface="Nunito"/>
              <a:ea typeface="Nunito"/>
              <a:cs typeface="Nunito"/>
              <a:sym typeface="Nunito"/>
            </a:endParaRPr>
          </a:p>
        </p:txBody>
      </p:sp>
      <p:sp>
        <p:nvSpPr>
          <p:cNvPr id="615" name="Google Shape;615;gd4840bce41_0_61"/>
          <p:cNvSpPr txBox="1"/>
          <p:nvPr/>
        </p:nvSpPr>
        <p:spPr>
          <a:xfrm>
            <a:off x="484887" y="2527267"/>
            <a:ext cx="2601641" cy="120029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i="1" dirty="0">
                <a:solidFill>
                  <a:srgbClr val="0000FF"/>
                </a:solidFill>
                <a:latin typeface="Nunito"/>
                <a:ea typeface="Nunito"/>
                <a:cs typeface="Nunito"/>
                <a:sym typeface="Nunito"/>
              </a:rPr>
              <a:t>HÌNH 4.4: </a:t>
            </a:r>
            <a:r>
              <a:rPr lang="en-US" sz="2000" i="1" dirty="0" err="1">
                <a:solidFill>
                  <a:srgbClr val="0000FF"/>
                </a:solidFill>
                <a:latin typeface="Nunito"/>
                <a:ea typeface="Nunito"/>
                <a:cs typeface="Nunito"/>
                <a:sym typeface="Nunito"/>
              </a:rPr>
              <a:t>Sơ</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lược</a:t>
            </a:r>
            <a:r>
              <a:rPr lang="en-US" sz="2000" i="1" dirty="0">
                <a:solidFill>
                  <a:srgbClr val="0000FF"/>
                </a:solidFill>
                <a:latin typeface="Nunito"/>
                <a:ea typeface="Nunito"/>
                <a:cs typeface="Nunito"/>
                <a:sym typeface="Nunito"/>
              </a:rPr>
              <a:t> </a:t>
            </a:r>
            <a:r>
              <a:rPr lang="en-US" sz="2000" i="1" err="1">
                <a:solidFill>
                  <a:srgbClr val="0000FF"/>
                </a:solidFill>
                <a:latin typeface="Nunito"/>
                <a:ea typeface="Nunito"/>
                <a:cs typeface="Nunito"/>
                <a:sym typeface="Nunito"/>
              </a:rPr>
              <a:t>về</a:t>
            </a:r>
            <a:r>
              <a:rPr lang="en-US" sz="2000" i="1">
                <a:solidFill>
                  <a:srgbClr val="0000FF"/>
                </a:solidFill>
                <a:latin typeface="Nunito"/>
                <a:ea typeface="Nunito"/>
                <a:cs typeface="Nunito"/>
                <a:sym typeface="Nunito"/>
              </a:rPr>
              <a:t> cuốn </a:t>
            </a:r>
            <a:r>
              <a:rPr lang="en-US" sz="2000" i="1" err="1">
                <a:solidFill>
                  <a:srgbClr val="0000FF"/>
                </a:solidFill>
                <a:latin typeface="Nunito"/>
                <a:ea typeface="Nunito"/>
                <a:cs typeface="Nunito"/>
                <a:sym typeface="Nunito"/>
              </a:rPr>
              <a:t>sách</a:t>
            </a:r>
            <a:r>
              <a:rPr lang="en-US" sz="2000" i="1">
                <a:solidFill>
                  <a:srgbClr val="0000FF"/>
                </a:solidFill>
                <a:latin typeface="Nunito"/>
                <a:ea typeface="Nunito"/>
                <a:cs typeface="Nunito"/>
                <a:sym typeface="Nunito"/>
              </a:rPr>
              <a:t> </a:t>
            </a:r>
            <a:endParaRPr sz="2000" i="1" dirty="0">
              <a:solidFill>
                <a:srgbClr val="0000FF"/>
              </a:solidFill>
              <a:latin typeface="Nunito"/>
              <a:ea typeface="Nunito"/>
              <a:cs typeface="Nunito"/>
              <a:sym typeface="Nunito"/>
            </a:endParaRPr>
          </a:p>
        </p:txBody>
      </p:sp>
      <p:pic>
        <p:nvPicPr>
          <p:cNvPr id="2" name="Picture 1"/>
          <p:cNvPicPr>
            <a:picLocks noChangeAspect="1"/>
          </p:cNvPicPr>
          <p:nvPr/>
        </p:nvPicPr>
        <p:blipFill>
          <a:blip r:embed="rId3"/>
          <a:stretch>
            <a:fillRect/>
          </a:stretch>
        </p:blipFill>
        <p:spPr>
          <a:xfrm>
            <a:off x="642575" y="1441417"/>
            <a:ext cx="2705100" cy="1085850"/>
          </a:xfrm>
          <a:prstGeom prst="rect">
            <a:avLst/>
          </a:prstGeom>
        </p:spPr>
      </p:pic>
      <p:pic>
        <p:nvPicPr>
          <p:cNvPr id="3" name="Picture 2"/>
          <p:cNvPicPr>
            <a:picLocks noChangeAspect="1"/>
          </p:cNvPicPr>
          <p:nvPr/>
        </p:nvPicPr>
        <p:blipFill>
          <a:blip r:embed="rId4"/>
          <a:stretch>
            <a:fillRect/>
          </a:stretch>
        </p:blipFill>
        <p:spPr>
          <a:xfrm>
            <a:off x="2575847" y="3349345"/>
            <a:ext cx="5505450" cy="695325"/>
          </a:xfrm>
          <a:prstGeom prst="rect">
            <a:avLst/>
          </a:prstGeom>
        </p:spPr>
      </p:pic>
      <p:cxnSp>
        <p:nvCxnSpPr>
          <p:cNvPr id="12" name="Straight Arrow Connector 11"/>
          <p:cNvCxnSpPr/>
          <p:nvPr/>
        </p:nvCxnSpPr>
        <p:spPr>
          <a:xfrm flipV="1">
            <a:off x="5315001" y="3038498"/>
            <a:ext cx="845739" cy="64875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Text Box 35"/>
          <p:cNvSpPr txBox="1"/>
          <p:nvPr/>
        </p:nvSpPr>
        <p:spPr>
          <a:xfrm>
            <a:off x="6160740" y="2851990"/>
            <a:ext cx="1779696" cy="308610"/>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2000" smtClean="0">
                <a:effectLst/>
                <a:latin typeface="Nunito" panose="020B0604020202020204" charset="0"/>
                <a:ea typeface="Calibri" panose="020F0502020204030204" pitchFamily="34" charset="0"/>
                <a:cs typeface="Times New Roman" panose="02020603050405020304" pitchFamily="18" charset="0"/>
              </a:rPr>
              <a:t>DEPNDENT</a:t>
            </a:r>
            <a:endParaRPr lang="en-US" sz="2000">
              <a:effectLst/>
              <a:latin typeface="Nunito" panose="020B0604020202020204" charset="0"/>
              <a:ea typeface="Calibri" panose="020F0502020204030204" pitchFamily="34" charset="0"/>
              <a:cs typeface="Times New Roman" panose="02020603050405020304" pitchFamily="18" charset="0"/>
            </a:endParaRPr>
          </a:p>
        </p:txBody>
      </p:sp>
      <p:sp>
        <p:nvSpPr>
          <p:cNvPr id="7" name="TextBox 6"/>
          <p:cNvSpPr txBox="1"/>
          <p:nvPr/>
        </p:nvSpPr>
        <p:spPr>
          <a:xfrm>
            <a:off x="3855660" y="1481113"/>
            <a:ext cx="4225637" cy="1323439"/>
          </a:xfrm>
          <a:prstGeom prst="rect">
            <a:avLst/>
          </a:prstGeom>
          <a:noFill/>
        </p:spPr>
        <p:txBody>
          <a:bodyPr wrap="square" rtlCol="0">
            <a:spAutoFit/>
          </a:bodyPr>
          <a:lstStyle/>
          <a:p>
            <a:r>
              <a:rPr lang="en-US" sz="2000" dirty="0">
                <a:latin typeface="Nunito" panose="020B0604020202020204" charset="0"/>
              </a:rPr>
              <a:t>- </a:t>
            </a:r>
            <a:r>
              <a:rPr lang="en-US" sz="2000" dirty="0" err="1">
                <a:latin typeface="Nunito" panose="020B0604020202020204" charset="0"/>
              </a:rPr>
              <a:t>Lớp</a:t>
            </a:r>
            <a:r>
              <a:rPr lang="en-US" sz="2000" dirty="0">
                <a:latin typeface="Nunito" panose="020B0604020202020204" charset="0"/>
              </a:rPr>
              <a:t> </a:t>
            </a:r>
            <a:r>
              <a:rPr lang="en-US" sz="2000" dirty="0" err="1">
                <a:latin typeface="Nunito" panose="020B0604020202020204" charset="0"/>
              </a:rPr>
              <a:t>myBook</a:t>
            </a:r>
            <a:r>
              <a:rPr lang="en-US" sz="2000" dirty="0">
                <a:latin typeface="Nunito" panose="020B0604020202020204" charset="0"/>
              </a:rPr>
              <a:t> </a:t>
            </a:r>
            <a:r>
              <a:rPr lang="en-US" sz="2000" dirty="0" err="1">
                <a:latin typeface="Nunito" panose="020B0604020202020204" charset="0"/>
              </a:rPr>
              <a:t>tham</a:t>
            </a:r>
            <a:r>
              <a:rPr lang="en-US" sz="2000" dirty="0">
                <a:latin typeface="Nunito" panose="020B0604020202020204" charset="0"/>
              </a:rPr>
              <a:t> </a:t>
            </a:r>
            <a:r>
              <a:rPr lang="en-US" sz="2000" dirty="0" err="1">
                <a:latin typeface="Nunito" panose="020B0604020202020204" charset="0"/>
              </a:rPr>
              <a:t>chiếu</a:t>
            </a:r>
            <a:r>
              <a:rPr lang="en-US" sz="2000" dirty="0">
                <a:latin typeface="Nunito" panose="020B0604020202020204" charset="0"/>
              </a:rPr>
              <a:t> </a:t>
            </a:r>
            <a:r>
              <a:rPr lang="en-US" sz="2000" dirty="0" err="1">
                <a:latin typeface="Nunito" panose="020B0604020202020204" charset="0"/>
              </a:rPr>
              <a:t>đến</a:t>
            </a:r>
            <a:r>
              <a:rPr lang="en-US" sz="2000" dirty="0">
                <a:latin typeface="Nunito" panose="020B0604020202020204" charset="0"/>
              </a:rPr>
              <a:t> </a:t>
            </a:r>
            <a:r>
              <a:rPr lang="en-US" sz="2000" dirty="0" err="1">
                <a:latin typeface="Nunito" panose="020B0604020202020204" charset="0"/>
              </a:rPr>
              <a:t>lớp</a:t>
            </a:r>
            <a:r>
              <a:rPr lang="en-US" sz="2000" dirty="0">
                <a:latin typeface="Nunito" panose="020B0604020202020204" charset="0"/>
              </a:rPr>
              <a:t> Book</a:t>
            </a:r>
          </a:p>
          <a:p>
            <a:r>
              <a:rPr lang="en-US" sz="2000" dirty="0">
                <a:latin typeface="Nunito" panose="020B0604020202020204" charset="0"/>
              </a:rPr>
              <a:t>- </a:t>
            </a:r>
            <a:r>
              <a:rPr lang="en-US" sz="2000" dirty="0" err="1">
                <a:latin typeface="Nunito" panose="020B0604020202020204" charset="0"/>
              </a:rPr>
              <a:t>Gạch</a:t>
            </a:r>
            <a:r>
              <a:rPr lang="en-US" sz="2000" dirty="0">
                <a:latin typeface="Nunito" panose="020B0604020202020204" charset="0"/>
              </a:rPr>
              <a:t> </a:t>
            </a:r>
            <a:r>
              <a:rPr lang="en-US" sz="2000" dirty="0" err="1">
                <a:latin typeface="Nunito" panose="020B0604020202020204" charset="0"/>
              </a:rPr>
              <a:t>chân</a:t>
            </a:r>
            <a:r>
              <a:rPr lang="en-US" sz="2000" dirty="0">
                <a:latin typeface="Nunito" panose="020B0604020202020204" charset="0"/>
              </a:rPr>
              <a:t>: </a:t>
            </a:r>
            <a:r>
              <a:rPr lang="en-US" sz="2000" dirty="0" err="1">
                <a:latin typeface="Nunito" panose="020B0604020202020204" charset="0"/>
              </a:rPr>
              <a:t>Đối</a:t>
            </a:r>
            <a:r>
              <a:rPr lang="en-US" sz="2000" dirty="0">
                <a:latin typeface="Nunito" panose="020B0604020202020204" charset="0"/>
              </a:rPr>
              <a:t> </a:t>
            </a:r>
            <a:r>
              <a:rPr lang="en-US" sz="2000" dirty="0" err="1">
                <a:latin typeface="Nunito" panose="020B0604020202020204" charset="0"/>
              </a:rPr>
              <a:t>tượng</a:t>
            </a:r>
            <a:endParaRPr lang="en-US" sz="2000" dirty="0">
              <a:latin typeface="Nunito" panose="020B0604020202020204" charset="0"/>
            </a:endParaRPr>
          </a:p>
          <a:p>
            <a:endParaRPr lang="en-US" sz="2000" dirty="0">
              <a:latin typeface="Nunito" panose="020B0604020202020204" charset="0"/>
            </a:endParaRPr>
          </a:p>
        </p:txBody>
      </p:sp>
    </p:spTree>
    <p:extLst>
      <p:ext uri="{BB962C8B-B14F-4D97-AF65-F5344CB8AC3E}">
        <p14:creationId xmlns:p14="http://schemas.microsoft.com/office/powerpoint/2010/main" val="814352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circle(in)">
                                      <p:cBhvr>
                                        <p:cTn id="10" dur="2000"/>
                                        <p:tgtEl>
                                          <p:spTgt spid="615"/>
                                        </p:tgtEl>
                                      </p:cBhvr>
                                    </p:animEffect>
                                  </p:childTnLst>
                                </p:cTn>
                              </p:par>
                              <p:par>
                                <p:cTn id="11" presetID="6"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14"/>
                                        </p:tgtEl>
                                        <p:attrNameLst>
                                          <p:attrName>style.visibility</p:attrName>
                                        </p:attrNameLst>
                                      </p:cBhvr>
                                      <p:to>
                                        <p:strVal val="visible"/>
                                      </p:to>
                                    </p:set>
                                    <p:animEffect transition="in" filter="circle(in)">
                                      <p:cBhvr>
                                        <p:cTn id="16" dur="2000"/>
                                        <p:tgtEl>
                                          <p:spTgt spid="614"/>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circle(in)">
                                      <p:cBhvr>
                                        <p:cTn id="24" dur="20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fltVal val="0"/>
                                          </p:val>
                                        </p:tav>
                                        <p:tav tm="100000">
                                          <p:val>
                                            <p:strVal val="#ppt_w"/>
                                          </p:val>
                                        </p:tav>
                                      </p:tavLst>
                                    </p:anim>
                                    <p:anim calcmode="lin" valueType="num">
                                      <p:cBhvr>
                                        <p:cTn id="30" dur="1000" fill="hold"/>
                                        <p:tgtEl>
                                          <p:spTgt spid="7"/>
                                        </p:tgtEl>
                                        <p:attrNameLst>
                                          <p:attrName>ppt_h</p:attrName>
                                        </p:attrNameLst>
                                      </p:cBhvr>
                                      <p:tavLst>
                                        <p:tav tm="0">
                                          <p:val>
                                            <p:fltVal val="0"/>
                                          </p:val>
                                        </p:tav>
                                        <p:tav tm="100000">
                                          <p:val>
                                            <p:strVal val="#ppt_h"/>
                                          </p:val>
                                        </p:tav>
                                      </p:tavLst>
                                    </p:anim>
                                    <p:anim calcmode="lin" valueType="num">
                                      <p:cBhvr>
                                        <p:cTn id="31" dur="1000" fill="hold"/>
                                        <p:tgtEl>
                                          <p:spTgt spid="7"/>
                                        </p:tgtEl>
                                        <p:attrNameLst>
                                          <p:attrName>style.rotation</p:attrName>
                                        </p:attrNameLst>
                                      </p:cBhvr>
                                      <p:tavLst>
                                        <p:tav tm="0">
                                          <p:val>
                                            <p:fltVal val="90"/>
                                          </p:val>
                                        </p:tav>
                                        <p:tav tm="100000">
                                          <p:val>
                                            <p:fltVal val="0"/>
                                          </p:val>
                                        </p:tav>
                                      </p:tavLst>
                                    </p:anim>
                                    <p:animEffect transition="in" filter="fade">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 grpId="0"/>
      <p:bldP spid="615" grpId="0"/>
      <p:bldP spid="13" grpId="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d4840bce41_0_95"/>
          <p:cNvSpPr txBox="1">
            <a:spLocks noGrp="1"/>
          </p:cNvSpPr>
          <p:nvPr>
            <p:ph type="title"/>
          </p:nvPr>
        </p:nvSpPr>
        <p:spPr>
          <a:xfrm>
            <a:off x="719262" y="696173"/>
            <a:ext cx="4529065"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PHƯƠNG PHÁP BỐ TRÍ </a:t>
            </a:r>
            <a:endParaRPr sz="3000" dirty="0">
              <a:latin typeface="Nunito"/>
              <a:ea typeface="Nunito"/>
              <a:cs typeface="Nunito"/>
              <a:sym typeface="Nunito"/>
            </a:endParaRPr>
          </a:p>
        </p:txBody>
      </p:sp>
      <p:sp>
        <p:nvSpPr>
          <p:cNvPr id="621" name="Google Shape;621;gd4840bce41_0_9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64</a:t>
            </a:fld>
            <a:endParaRPr/>
          </a:p>
        </p:txBody>
      </p:sp>
      <p:sp>
        <p:nvSpPr>
          <p:cNvPr id="622" name="Google Shape;622;gd4840bce41_0_95"/>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gd4840bce41_0_95"/>
          <p:cNvSpPr txBox="1"/>
          <p:nvPr/>
        </p:nvSpPr>
        <p:spPr>
          <a:xfrm>
            <a:off x="1837904" y="2091352"/>
            <a:ext cx="5231178" cy="8463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i="1" dirty="0">
                <a:solidFill>
                  <a:srgbClr val="0000FF"/>
                </a:solidFill>
                <a:latin typeface="Nunito"/>
                <a:ea typeface="Nunito"/>
                <a:cs typeface="Nunito"/>
                <a:sym typeface="Nunito"/>
              </a:rPr>
              <a:t>HÌNH 4.6: </a:t>
            </a:r>
            <a:r>
              <a:rPr lang="en-US" sz="2000" i="1" dirty="0" err="1">
                <a:solidFill>
                  <a:srgbClr val="0000FF"/>
                </a:solidFill>
                <a:latin typeface="Nunito"/>
                <a:ea typeface="Nunito"/>
                <a:cs typeface="Nunito"/>
                <a:sym typeface="Nunito"/>
              </a:rPr>
              <a:t>Một</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lớp</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và</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siêu</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thủy</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tinh</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của</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nó</a:t>
            </a:r>
            <a:r>
              <a:rPr lang="en-US" sz="2000" i="1" dirty="0">
                <a:solidFill>
                  <a:srgbClr val="0000FF"/>
                </a:solidFill>
                <a:latin typeface="Nunito"/>
                <a:ea typeface="Nunito"/>
                <a:cs typeface="Nunito"/>
                <a:sym typeface="Nunito"/>
              </a:rPr>
              <a:t>.</a:t>
            </a:r>
            <a:endParaRPr sz="2000" i="1" dirty="0">
              <a:solidFill>
                <a:srgbClr val="0000FF"/>
              </a:solidFill>
              <a:latin typeface="Nunito"/>
              <a:ea typeface="Nunito"/>
              <a:cs typeface="Nunito"/>
              <a:sym typeface="Nunito"/>
            </a:endParaRPr>
          </a:p>
        </p:txBody>
      </p:sp>
      <p:sp>
        <p:nvSpPr>
          <p:cNvPr id="626" name="Google Shape;626;gd4840bce41_0_95"/>
          <p:cNvSpPr txBox="1"/>
          <p:nvPr/>
        </p:nvSpPr>
        <p:spPr>
          <a:xfrm>
            <a:off x="719262" y="2868560"/>
            <a:ext cx="7306957" cy="1492686"/>
          </a:xfrm>
          <a:prstGeom prst="rect">
            <a:avLst/>
          </a:prstGeom>
          <a:noFill/>
          <a:ln>
            <a:noFill/>
          </a:ln>
        </p:spPr>
        <p:txBody>
          <a:bodyPr spcFirstLastPara="1" wrap="square" lIns="91425" tIns="91425" rIns="91425" bIns="91425" anchor="t" anchorCtr="0">
            <a:spAutoFit/>
          </a:bodyPr>
          <a:lstStyle/>
          <a:p>
            <a:pPr algn="just"/>
            <a:r>
              <a:rPr lang="en-US" sz="1700" dirty="0">
                <a:latin typeface="Nunito"/>
                <a:ea typeface="Nunito"/>
                <a:cs typeface="Nunito"/>
                <a:sym typeface="Nunito"/>
              </a:rPr>
              <a:t>- «</a:t>
            </a:r>
            <a:r>
              <a:rPr lang="en-US" sz="1700" dirty="0" err="1">
                <a:latin typeface="Nunito"/>
                <a:ea typeface="Nunito"/>
                <a:cs typeface="Nunito"/>
                <a:sym typeface="Nunito"/>
              </a:rPr>
              <a:t>Và</a:t>
            </a:r>
            <a:r>
              <a:rPr lang="en-US" sz="1700" dirty="0">
                <a:latin typeface="Nunito"/>
                <a:ea typeface="Nunito"/>
                <a:cs typeface="Nunito"/>
                <a:sym typeface="Nunito"/>
              </a:rPr>
              <a:t>» </a:t>
            </a:r>
            <a:r>
              <a:rPr lang="en-US" sz="1700" dirty="0" err="1">
                <a:latin typeface="Nunito"/>
                <a:ea typeface="Nunito"/>
                <a:cs typeface="Nunito"/>
                <a:sym typeface="Nunito"/>
              </a:rPr>
              <a:t>là</a:t>
            </a:r>
            <a:r>
              <a:rPr lang="en-US" sz="1700" dirty="0">
                <a:latin typeface="Nunito"/>
                <a:ea typeface="Nunito"/>
                <a:cs typeface="Nunito"/>
                <a:sym typeface="Nunito"/>
              </a:rPr>
              <a:t> </a:t>
            </a:r>
            <a:r>
              <a:rPr lang="en-US" sz="1700" dirty="0" err="1">
                <a:latin typeface="Nunito"/>
                <a:ea typeface="Nunito"/>
                <a:cs typeface="Nunito"/>
                <a:sym typeface="Nunito"/>
              </a:rPr>
              <a:t>các</a:t>
            </a:r>
            <a:r>
              <a:rPr lang="en-US" sz="1700" dirty="0">
                <a:latin typeface="Nunito"/>
                <a:ea typeface="Nunito"/>
                <a:cs typeface="Nunito"/>
                <a:sym typeface="Nunito"/>
              </a:rPr>
              <a:t> </a:t>
            </a:r>
            <a:r>
              <a:rPr lang="en-US" sz="1700" dirty="0" err="1">
                <a:latin typeface="Nunito"/>
                <a:ea typeface="Nunito"/>
                <a:cs typeface="Nunito"/>
                <a:sym typeface="Nunito"/>
              </a:rPr>
              <a:t>ký</a:t>
            </a:r>
            <a:r>
              <a:rPr lang="en-US" sz="1700" dirty="0">
                <a:latin typeface="Nunito"/>
                <a:ea typeface="Nunito"/>
                <a:cs typeface="Nunito"/>
                <a:sym typeface="Nunito"/>
              </a:rPr>
              <a:t> </a:t>
            </a:r>
            <a:r>
              <a:rPr lang="en-US" sz="1700" dirty="0" err="1">
                <a:latin typeface="Nunito"/>
                <a:ea typeface="Nunito"/>
                <a:cs typeface="Nunito"/>
                <a:sym typeface="Nunito"/>
              </a:rPr>
              <a:t>tự</a:t>
            </a:r>
            <a:r>
              <a:rPr lang="en-US" sz="1700" dirty="0">
                <a:latin typeface="Nunito"/>
                <a:ea typeface="Nunito"/>
                <a:cs typeface="Nunito"/>
                <a:sym typeface="Nunito"/>
              </a:rPr>
              <a:t> </a:t>
            </a:r>
            <a:r>
              <a:rPr lang="en-US" sz="1700" dirty="0" err="1">
                <a:latin typeface="Nunito"/>
                <a:ea typeface="Nunito"/>
                <a:cs typeface="Nunito"/>
                <a:sym typeface="Nunito"/>
              </a:rPr>
              <a:t>đặc</a:t>
            </a:r>
            <a:r>
              <a:rPr lang="en-US" sz="1700" dirty="0">
                <a:latin typeface="Nunito"/>
                <a:ea typeface="Nunito"/>
                <a:cs typeface="Nunito"/>
                <a:sym typeface="Nunito"/>
              </a:rPr>
              <a:t> </a:t>
            </a:r>
            <a:r>
              <a:rPr lang="en-US" sz="1700" dirty="0" err="1">
                <a:latin typeface="Nunito"/>
                <a:ea typeface="Nunito"/>
                <a:cs typeface="Nunito"/>
                <a:sym typeface="Nunito"/>
              </a:rPr>
              <a:t>biệt</a:t>
            </a:r>
            <a:r>
              <a:rPr lang="en-US" sz="1700" dirty="0">
                <a:latin typeface="Nunito"/>
                <a:ea typeface="Nunito"/>
                <a:cs typeface="Nunito"/>
                <a:sym typeface="Nunito"/>
              </a:rPr>
              <a:t> </a:t>
            </a:r>
            <a:r>
              <a:rPr lang="en-US" sz="1700" dirty="0" err="1">
                <a:latin typeface="Nunito"/>
                <a:ea typeface="Nunito"/>
                <a:cs typeface="Nunito"/>
                <a:sym typeface="Nunito"/>
              </a:rPr>
              <a:t>được</a:t>
            </a:r>
            <a:r>
              <a:rPr lang="en-US" sz="1700" dirty="0">
                <a:latin typeface="Nunito"/>
                <a:ea typeface="Nunito"/>
                <a:cs typeface="Nunito"/>
                <a:sym typeface="Nunito"/>
              </a:rPr>
              <a:t> </a:t>
            </a:r>
            <a:r>
              <a:rPr lang="en-US" sz="1700" dirty="0" err="1">
                <a:latin typeface="Nunito"/>
                <a:ea typeface="Nunito"/>
                <a:cs typeface="Nunito"/>
                <a:sym typeface="Nunito"/>
              </a:rPr>
              <a:t>gọi</a:t>
            </a:r>
            <a:r>
              <a:rPr lang="en-US" sz="1700" dirty="0">
                <a:latin typeface="Nunito"/>
                <a:ea typeface="Nunito"/>
                <a:cs typeface="Nunito"/>
                <a:sym typeface="Nunito"/>
              </a:rPr>
              <a:t> </a:t>
            </a:r>
            <a:r>
              <a:rPr lang="en-US" sz="1700" dirty="0" err="1">
                <a:latin typeface="Nunito"/>
                <a:ea typeface="Nunito"/>
                <a:cs typeface="Nunito"/>
                <a:sym typeface="Nunito"/>
              </a:rPr>
              <a:t>là</a:t>
            </a:r>
            <a:r>
              <a:rPr lang="en-US" sz="1700" dirty="0">
                <a:latin typeface="Nunito"/>
                <a:ea typeface="Nunito"/>
                <a:cs typeface="Nunito"/>
                <a:sym typeface="Nunito"/>
              </a:rPr>
              <a:t> GUILLEMETS</a:t>
            </a:r>
            <a:endParaRPr sz="1700" dirty="0">
              <a:latin typeface="Nunito"/>
              <a:ea typeface="Nunito"/>
              <a:cs typeface="Nunito"/>
              <a:sym typeface="Nunito"/>
            </a:endParaRPr>
          </a:p>
          <a:p>
            <a:pPr algn="just"/>
            <a:r>
              <a:rPr lang="en-US" sz="1700" dirty="0">
                <a:latin typeface="Nunito"/>
                <a:ea typeface="Nunito"/>
                <a:cs typeface="Nunito"/>
                <a:sym typeface="Nunito"/>
              </a:rPr>
              <a:t>- </a:t>
            </a:r>
            <a:r>
              <a:rPr lang="en-US" sz="1700" dirty="0" err="1">
                <a:latin typeface="Nunito"/>
                <a:ea typeface="Nunito"/>
                <a:cs typeface="Nunito"/>
                <a:sym typeface="Nunito"/>
              </a:rPr>
              <a:t>Gắn</a:t>
            </a:r>
            <a:r>
              <a:rPr lang="en-US" sz="1700" dirty="0">
                <a:latin typeface="Nunito"/>
                <a:ea typeface="Nunito"/>
                <a:cs typeface="Nunito"/>
                <a:sym typeface="Nunito"/>
              </a:rPr>
              <a:t> «</a:t>
            </a:r>
            <a:r>
              <a:rPr lang="en-US" sz="1700" dirty="0" err="1">
                <a:latin typeface="Nunito"/>
                <a:ea typeface="Nunito"/>
                <a:cs typeface="Nunito"/>
                <a:sym typeface="Nunito"/>
              </a:rPr>
              <a:t>Và</a:t>
            </a:r>
            <a:r>
              <a:rPr lang="en-US" sz="1700" dirty="0">
                <a:latin typeface="Nunito"/>
                <a:ea typeface="Nunito"/>
                <a:cs typeface="Nunito"/>
                <a:sym typeface="Nunito"/>
              </a:rPr>
              <a:t>» </a:t>
            </a:r>
            <a:r>
              <a:rPr lang="en-US" sz="1700" dirty="0" err="1">
                <a:latin typeface="Nunito"/>
                <a:ea typeface="Nunito"/>
                <a:cs typeface="Nunito"/>
                <a:sym typeface="Nunito"/>
              </a:rPr>
              <a:t>cho</a:t>
            </a:r>
            <a:r>
              <a:rPr lang="en-US" sz="1700" dirty="0">
                <a:latin typeface="Nunito"/>
                <a:ea typeface="Nunito"/>
                <a:cs typeface="Nunito"/>
                <a:sym typeface="Nunito"/>
              </a:rPr>
              <a:t> </a:t>
            </a:r>
            <a:r>
              <a:rPr lang="en-US" sz="1700" dirty="0" err="1">
                <a:latin typeface="Nunito"/>
                <a:ea typeface="Nunito"/>
                <a:cs typeface="Nunito"/>
                <a:sym typeface="Nunito"/>
              </a:rPr>
              <a:t>cả</a:t>
            </a:r>
            <a:r>
              <a:rPr lang="en-US" sz="1700" dirty="0">
                <a:latin typeface="Nunito"/>
                <a:ea typeface="Nunito"/>
                <a:cs typeface="Nunito"/>
                <a:sym typeface="Nunito"/>
              </a:rPr>
              <a:t> «</a:t>
            </a:r>
            <a:r>
              <a:rPr lang="en-US" sz="1700" dirty="0" err="1">
                <a:latin typeface="Nunito"/>
                <a:ea typeface="Nunito"/>
                <a:cs typeface="Nunito"/>
                <a:sym typeface="Nunito"/>
              </a:rPr>
              <a:t>Metaclass</a:t>
            </a:r>
            <a:r>
              <a:rPr lang="en-US" sz="1700" dirty="0">
                <a:latin typeface="Nunito"/>
                <a:ea typeface="Nunito"/>
                <a:cs typeface="Nunito"/>
                <a:sym typeface="Nunito"/>
              </a:rPr>
              <a:t>» </a:t>
            </a:r>
            <a:r>
              <a:rPr lang="en-US" sz="1700" dirty="0" err="1">
                <a:latin typeface="Nunito"/>
                <a:ea typeface="Nunito"/>
                <a:cs typeface="Nunito"/>
                <a:sym typeface="Nunito"/>
              </a:rPr>
              <a:t>và</a:t>
            </a:r>
            <a:r>
              <a:rPr lang="en-US" sz="1700" dirty="0">
                <a:latin typeface="Nunito"/>
                <a:ea typeface="Nunito"/>
                <a:cs typeface="Nunito"/>
                <a:sym typeface="Nunito"/>
              </a:rPr>
              <a:t> «Class» </a:t>
            </a:r>
            <a:r>
              <a:rPr lang="en-US" sz="1700" dirty="0" err="1">
                <a:latin typeface="Nunito"/>
                <a:ea typeface="Nunito"/>
                <a:cs typeface="Nunito"/>
                <a:sym typeface="Nunito"/>
              </a:rPr>
              <a:t>trong</a:t>
            </a:r>
            <a:r>
              <a:rPr lang="en-US" sz="1700" dirty="0">
                <a:latin typeface="Nunito"/>
                <a:ea typeface="Nunito"/>
                <a:cs typeface="Nunito"/>
                <a:sym typeface="Nunito"/>
              </a:rPr>
              <a:t> </a:t>
            </a:r>
            <a:r>
              <a:rPr lang="en-US" sz="1700" dirty="0" err="1">
                <a:latin typeface="Nunito"/>
                <a:ea typeface="Nunito"/>
                <a:cs typeface="Nunito"/>
                <a:sym typeface="Nunito"/>
              </a:rPr>
              <a:t>sơ</a:t>
            </a:r>
            <a:r>
              <a:rPr lang="en-US" sz="1700" dirty="0">
                <a:latin typeface="Nunito"/>
                <a:ea typeface="Nunito"/>
                <a:cs typeface="Nunito"/>
                <a:sym typeface="Nunito"/>
              </a:rPr>
              <a:t> </a:t>
            </a:r>
            <a:r>
              <a:rPr lang="en-US" sz="1700" dirty="0" err="1">
                <a:latin typeface="Nunito"/>
                <a:ea typeface="Nunito"/>
                <a:cs typeface="Nunito"/>
                <a:sym typeface="Nunito"/>
              </a:rPr>
              <a:t>đồ</a:t>
            </a:r>
            <a:r>
              <a:rPr lang="en-US" sz="1700" dirty="0">
                <a:latin typeface="Nunito"/>
                <a:ea typeface="Nunito"/>
                <a:cs typeface="Nunito"/>
                <a:sym typeface="Nunito"/>
              </a:rPr>
              <a:t> </a:t>
            </a:r>
            <a:r>
              <a:rPr lang="en-US" sz="1700" dirty="0" err="1">
                <a:latin typeface="Nunito"/>
                <a:ea typeface="Nunito"/>
                <a:cs typeface="Nunito"/>
                <a:sym typeface="Nunito"/>
              </a:rPr>
              <a:t>này</a:t>
            </a:r>
            <a:r>
              <a:rPr lang="en-US" sz="1700" dirty="0">
                <a:latin typeface="Nunito"/>
                <a:ea typeface="Nunito"/>
                <a:cs typeface="Nunito"/>
                <a:sym typeface="Nunito"/>
              </a:rPr>
              <a:t> </a:t>
            </a:r>
            <a:r>
              <a:rPr lang="en-US" sz="1700" dirty="0" err="1">
                <a:latin typeface="Nunito"/>
                <a:ea typeface="Nunito"/>
                <a:cs typeface="Nunito"/>
                <a:sym typeface="Nunito"/>
              </a:rPr>
              <a:t>vì</a:t>
            </a:r>
            <a:r>
              <a:rPr lang="en-US" sz="1700" dirty="0">
                <a:latin typeface="Nunito"/>
                <a:ea typeface="Nunito"/>
                <a:cs typeface="Nunito"/>
                <a:sym typeface="Nunito"/>
              </a:rPr>
              <a:t> </a:t>
            </a:r>
            <a:r>
              <a:rPr lang="en-US" sz="1700" dirty="0" err="1">
                <a:latin typeface="Nunito"/>
                <a:ea typeface="Nunito"/>
                <a:cs typeface="Nunito"/>
                <a:sym typeface="Nunito"/>
              </a:rPr>
              <a:t>nó</a:t>
            </a:r>
            <a:r>
              <a:rPr lang="en-US" sz="1700" dirty="0">
                <a:latin typeface="Nunito"/>
                <a:ea typeface="Nunito"/>
                <a:cs typeface="Nunito"/>
                <a:sym typeface="Nunito"/>
              </a:rPr>
              <a:t> </a:t>
            </a:r>
            <a:r>
              <a:rPr lang="en-US" sz="1700" dirty="0" err="1">
                <a:latin typeface="Nunito"/>
                <a:ea typeface="Nunito"/>
                <a:cs typeface="Nunito"/>
                <a:sym typeface="Nunito"/>
              </a:rPr>
              <a:t>là</a:t>
            </a:r>
            <a:r>
              <a:rPr lang="en-US" sz="1700" dirty="0">
                <a:latin typeface="Nunito"/>
                <a:ea typeface="Nunito"/>
                <a:cs typeface="Nunito"/>
                <a:sym typeface="Nunito"/>
              </a:rPr>
              <a:t> </a:t>
            </a:r>
            <a:r>
              <a:rPr lang="en-US" sz="1700" dirty="0" err="1">
                <a:latin typeface="Nunito"/>
                <a:ea typeface="Nunito"/>
                <a:cs typeface="Nunito"/>
                <a:sym typeface="Nunito"/>
              </a:rPr>
              <a:t>một</a:t>
            </a:r>
            <a:r>
              <a:rPr lang="en-US" sz="1700" dirty="0">
                <a:latin typeface="Nunito"/>
                <a:ea typeface="Nunito"/>
                <a:cs typeface="Nunito"/>
                <a:sym typeface="Nunito"/>
              </a:rPr>
              <a:t> </a:t>
            </a:r>
            <a:r>
              <a:rPr lang="en-US" sz="1700" dirty="0" err="1">
                <a:latin typeface="Nunito"/>
                <a:ea typeface="Nunito"/>
                <a:cs typeface="Nunito"/>
                <a:sym typeface="Nunito"/>
              </a:rPr>
              <a:t>sơ</a:t>
            </a:r>
            <a:r>
              <a:rPr lang="en-US" sz="1700" dirty="0">
                <a:latin typeface="Nunito"/>
                <a:ea typeface="Nunito"/>
                <a:cs typeface="Nunito"/>
                <a:sym typeface="Nunito"/>
              </a:rPr>
              <a:t> </a:t>
            </a:r>
            <a:r>
              <a:rPr lang="en-US" sz="1700" dirty="0" err="1">
                <a:latin typeface="Nunito"/>
                <a:ea typeface="Nunito"/>
                <a:cs typeface="Nunito"/>
                <a:sym typeface="Nunito"/>
              </a:rPr>
              <a:t>đồ</a:t>
            </a:r>
            <a:r>
              <a:rPr lang="en-US" sz="1700" dirty="0">
                <a:latin typeface="Nunito"/>
                <a:ea typeface="Nunito"/>
                <a:cs typeface="Nunito"/>
                <a:sym typeface="Nunito"/>
              </a:rPr>
              <a:t> </a:t>
            </a:r>
            <a:r>
              <a:rPr lang="en-US" sz="1700" dirty="0" err="1">
                <a:latin typeface="Nunito"/>
                <a:ea typeface="Nunito"/>
                <a:cs typeface="Nunito"/>
                <a:sym typeface="Nunito"/>
              </a:rPr>
              <a:t>mức</a:t>
            </a:r>
            <a:r>
              <a:rPr lang="en-US" sz="1700" dirty="0">
                <a:latin typeface="Nunito"/>
                <a:ea typeface="Nunito"/>
                <a:cs typeface="Nunito"/>
                <a:sym typeface="Nunito"/>
              </a:rPr>
              <a:t> </a:t>
            </a:r>
            <a:r>
              <a:rPr lang="en-US" sz="1700" dirty="0" err="1">
                <a:latin typeface="Nunito"/>
                <a:ea typeface="Nunito"/>
                <a:cs typeface="Nunito"/>
                <a:sym typeface="Nunito"/>
              </a:rPr>
              <a:t>hỗn</a:t>
            </a:r>
            <a:r>
              <a:rPr lang="en-US" sz="1700" dirty="0">
                <a:latin typeface="Nunito"/>
                <a:ea typeface="Nunito"/>
                <a:cs typeface="Nunito"/>
                <a:sym typeface="Nunito"/>
              </a:rPr>
              <a:t> </a:t>
            </a:r>
            <a:r>
              <a:rPr lang="en-US" sz="1700" dirty="0" err="1">
                <a:latin typeface="Nunito"/>
                <a:ea typeface="Nunito"/>
                <a:cs typeface="Nunito"/>
                <a:sym typeface="Nunito"/>
              </a:rPr>
              <a:t>hợp</a:t>
            </a:r>
            <a:endParaRPr sz="1700" dirty="0">
              <a:latin typeface="Nunito"/>
              <a:ea typeface="Nunito"/>
              <a:cs typeface="Nunito"/>
              <a:sym typeface="Nunito"/>
            </a:endParaRPr>
          </a:p>
          <a:p>
            <a:pPr algn="just"/>
            <a:r>
              <a:rPr lang="en-US" sz="1700" dirty="0">
                <a:latin typeface="Nunito"/>
                <a:ea typeface="Nunito"/>
                <a:cs typeface="Nunito"/>
                <a:sym typeface="Nunito"/>
              </a:rPr>
              <a:t>- </a:t>
            </a:r>
            <a:r>
              <a:rPr lang="en-US" sz="1700" dirty="0" err="1">
                <a:latin typeface="Nunito"/>
                <a:ea typeface="Nunito"/>
                <a:cs typeface="Nunito"/>
                <a:sym typeface="Nunito"/>
              </a:rPr>
              <a:t>Trong</a:t>
            </a:r>
            <a:r>
              <a:rPr lang="en-US" sz="1700" dirty="0">
                <a:latin typeface="Nunito"/>
                <a:ea typeface="Nunito"/>
                <a:cs typeface="Nunito"/>
                <a:sym typeface="Nunito"/>
              </a:rPr>
              <a:t> </a:t>
            </a:r>
            <a:r>
              <a:rPr lang="en-US" sz="1700" dirty="0" err="1">
                <a:latin typeface="Nunito"/>
                <a:ea typeface="Nunito"/>
                <a:cs typeface="Nunito"/>
                <a:sym typeface="Nunito"/>
              </a:rPr>
              <a:t>sơ</a:t>
            </a:r>
            <a:r>
              <a:rPr lang="en-US" sz="1700" dirty="0">
                <a:latin typeface="Nunito"/>
                <a:ea typeface="Nunito"/>
                <a:cs typeface="Nunito"/>
                <a:sym typeface="Nunito"/>
              </a:rPr>
              <a:t> </a:t>
            </a:r>
            <a:r>
              <a:rPr lang="en-US" sz="1700" dirty="0" err="1">
                <a:latin typeface="Nunito"/>
                <a:ea typeface="Nunito"/>
                <a:cs typeface="Nunito"/>
                <a:sym typeface="Nunito"/>
              </a:rPr>
              <a:t>đồ</a:t>
            </a:r>
            <a:r>
              <a:rPr lang="en-US" sz="1700" dirty="0">
                <a:latin typeface="Nunito"/>
                <a:ea typeface="Nunito"/>
                <a:cs typeface="Nunito"/>
                <a:sym typeface="Nunito"/>
              </a:rPr>
              <a:t> </a:t>
            </a:r>
            <a:r>
              <a:rPr lang="en-US" sz="1700" dirty="0" err="1">
                <a:latin typeface="Nunito"/>
                <a:ea typeface="Nunito"/>
                <a:cs typeface="Nunito"/>
                <a:sym typeface="Nunito"/>
              </a:rPr>
              <a:t>cú</a:t>
            </a:r>
            <a:r>
              <a:rPr lang="en-US" sz="1700" dirty="0">
                <a:latin typeface="Nunito"/>
                <a:ea typeface="Nunito"/>
                <a:cs typeface="Nunito"/>
                <a:sym typeface="Nunito"/>
              </a:rPr>
              <a:t> </a:t>
            </a:r>
            <a:r>
              <a:rPr lang="en-US" sz="1700" dirty="0" err="1">
                <a:latin typeface="Nunito"/>
                <a:ea typeface="Nunito"/>
                <a:cs typeface="Nunito"/>
                <a:sym typeface="Nunito"/>
              </a:rPr>
              <a:t>pháp</a:t>
            </a:r>
            <a:r>
              <a:rPr lang="en-US" sz="1700" dirty="0">
                <a:latin typeface="Nunito"/>
                <a:ea typeface="Nunito"/>
                <a:cs typeface="Nunito"/>
                <a:sym typeface="Nunito"/>
              </a:rPr>
              <a:t> </a:t>
            </a:r>
            <a:r>
              <a:rPr lang="en-US" sz="1700" dirty="0" err="1">
                <a:latin typeface="Nunito"/>
                <a:ea typeface="Nunito"/>
                <a:cs typeface="Nunito"/>
                <a:sym typeface="Nunito"/>
              </a:rPr>
              <a:t>trừu</a:t>
            </a:r>
            <a:r>
              <a:rPr lang="en-US" sz="1700" dirty="0">
                <a:latin typeface="Nunito"/>
                <a:ea typeface="Nunito"/>
                <a:cs typeface="Nunito"/>
                <a:sym typeface="Nunito"/>
              </a:rPr>
              <a:t> </a:t>
            </a:r>
            <a:r>
              <a:rPr lang="en-US" sz="1700" dirty="0" err="1">
                <a:latin typeface="Nunito"/>
                <a:ea typeface="Nunito"/>
                <a:cs typeface="Nunito"/>
                <a:sym typeface="Nunito"/>
              </a:rPr>
              <a:t>tượng</a:t>
            </a:r>
            <a:r>
              <a:rPr lang="en-US" sz="1700" dirty="0">
                <a:latin typeface="Nunito"/>
                <a:ea typeface="Nunito"/>
                <a:cs typeface="Nunito"/>
                <a:sym typeface="Nunito"/>
              </a:rPr>
              <a:t> </a:t>
            </a:r>
            <a:r>
              <a:rPr lang="en-US" sz="1700" dirty="0" err="1">
                <a:latin typeface="Nunito"/>
                <a:ea typeface="Nunito"/>
                <a:cs typeface="Nunito"/>
                <a:sym typeface="Nunito"/>
              </a:rPr>
              <a:t>trong</a:t>
            </a:r>
            <a:r>
              <a:rPr lang="en-US" sz="1700" dirty="0">
                <a:latin typeface="Nunito"/>
                <a:ea typeface="Nunito"/>
                <a:cs typeface="Nunito"/>
                <a:sym typeface="Nunito"/>
              </a:rPr>
              <a:t> </a:t>
            </a:r>
            <a:r>
              <a:rPr lang="en-US" sz="1700" dirty="0" err="1">
                <a:latin typeface="Nunito"/>
                <a:ea typeface="Nunito"/>
                <a:cs typeface="Nunito"/>
                <a:sym typeface="Nunito"/>
              </a:rPr>
              <a:t>đặc</a:t>
            </a:r>
            <a:r>
              <a:rPr lang="en-US" sz="1700" dirty="0">
                <a:latin typeface="Nunito"/>
                <a:ea typeface="Nunito"/>
                <a:cs typeface="Nunito"/>
                <a:sym typeface="Nunito"/>
              </a:rPr>
              <a:t> </a:t>
            </a:r>
            <a:r>
              <a:rPr lang="en-US" sz="1700" dirty="0" err="1">
                <a:latin typeface="Nunito"/>
                <a:ea typeface="Nunito"/>
                <a:cs typeface="Nunito"/>
                <a:sym typeface="Nunito"/>
              </a:rPr>
              <a:t>tả</a:t>
            </a:r>
            <a:r>
              <a:rPr lang="en-US" sz="1700" dirty="0">
                <a:latin typeface="Nunito"/>
                <a:ea typeface="Nunito"/>
                <a:cs typeface="Nunito"/>
                <a:sym typeface="Nunito"/>
              </a:rPr>
              <a:t> UML, </a:t>
            </a:r>
            <a:r>
              <a:rPr lang="en-US" sz="1700" dirty="0" err="1">
                <a:latin typeface="Nunito"/>
                <a:ea typeface="Nunito"/>
                <a:cs typeface="Nunito"/>
                <a:sym typeface="Nunito"/>
              </a:rPr>
              <a:t>khuôn</a:t>
            </a:r>
            <a:r>
              <a:rPr lang="en-US" sz="1700" dirty="0">
                <a:latin typeface="Nunito"/>
                <a:ea typeface="Nunito"/>
                <a:cs typeface="Nunito"/>
                <a:sym typeface="Nunito"/>
              </a:rPr>
              <a:t> </a:t>
            </a:r>
            <a:r>
              <a:rPr lang="en-US" sz="1700" dirty="0" err="1">
                <a:latin typeface="Nunito"/>
                <a:ea typeface="Nunito"/>
                <a:cs typeface="Nunito"/>
                <a:sym typeface="Nunito"/>
              </a:rPr>
              <a:t>mẫu</a:t>
            </a:r>
            <a:r>
              <a:rPr lang="en-US" sz="1700" dirty="0">
                <a:latin typeface="Nunito"/>
                <a:ea typeface="Nunito"/>
                <a:cs typeface="Nunito"/>
                <a:sym typeface="Nunito"/>
              </a:rPr>
              <a:t> «</a:t>
            </a:r>
            <a:r>
              <a:rPr lang="en-US" sz="1700" dirty="0" err="1">
                <a:latin typeface="Nunito"/>
                <a:ea typeface="Nunito"/>
                <a:cs typeface="Nunito"/>
                <a:sym typeface="Nunito"/>
              </a:rPr>
              <a:t>Metaclass</a:t>
            </a:r>
            <a:r>
              <a:rPr lang="en-US" sz="1700" dirty="0">
                <a:latin typeface="Nunito"/>
                <a:ea typeface="Nunito"/>
                <a:cs typeface="Nunito"/>
                <a:sym typeface="Nunito"/>
              </a:rPr>
              <a:t>» </a:t>
            </a:r>
            <a:r>
              <a:rPr lang="en-US" sz="1700" dirty="0" err="1">
                <a:latin typeface="Nunito"/>
                <a:ea typeface="Nunito"/>
                <a:cs typeface="Nunito"/>
                <a:sym typeface="Nunito"/>
              </a:rPr>
              <a:t>bị</a:t>
            </a:r>
            <a:r>
              <a:rPr lang="en-US" sz="1700" dirty="0">
                <a:latin typeface="Nunito"/>
                <a:ea typeface="Nunito"/>
                <a:cs typeface="Nunito"/>
                <a:sym typeface="Nunito"/>
              </a:rPr>
              <a:t> </a:t>
            </a:r>
            <a:r>
              <a:rPr lang="en-US" sz="1700" dirty="0" err="1">
                <a:latin typeface="Nunito"/>
                <a:ea typeface="Nunito"/>
                <a:cs typeface="Nunito"/>
                <a:sym typeface="Nunito"/>
              </a:rPr>
              <a:t>bỏ</a:t>
            </a:r>
            <a:r>
              <a:rPr lang="en-US" sz="1700" dirty="0">
                <a:latin typeface="Nunito"/>
                <a:ea typeface="Nunito"/>
                <a:cs typeface="Nunito"/>
                <a:sym typeface="Nunito"/>
              </a:rPr>
              <a:t> qua.</a:t>
            </a:r>
            <a:endParaRPr sz="1700" dirty="0">
              <a:latin typeface="Nunito"/>
              <a:ea typeface="Nunito"/>
              <a:cs typeface="Nunito"/>
              <a:sym typeface="Nunito"/>
            </a:endParaRPr>
          </a:p>
        </p:txBody>
      </p:sp>
      <p:pic>
        <p:nvPicPr>
          <p:cNvPr id="2" name="Picture 1"/>
          <p:cNvPicPr>
            <a:picLocks noChangeAspect="1"/>
          </p:cNvPicPr>
          <p:nvPr/>
        </p:nvPicPr>
        <p:blipFill>
          <a:blip r:embed="rId3"/>
          <a:stretch>
            <a:fillRect/>
          </a:stretch>
        </p:blipFill>
        <p:spPr>
          <a:xfrm>
            <a:off x="719262" y="1303248"/>
            <a:ext cx="7658100" cy="8572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24"/>
                                        </p:tgtEl>
                                        <p:attrNameLst>
                                          <p:attrName>style.visibility</p:attrName>
                                        </p:attrNameLst>
                                      </p:cBhvr>
                                      <p:to>
                                        <p:strVal val="visible"/>
                                      </p:to>
                                    </p:set>
                                    <p:animEffect transition="in" filter="circle(in)">
                                      <p:cBhvr>
                                        <p:cTn id="10" dur="2000"/>
                                        <p:tgtEl>
                                          <p:spTgt spid="624"/>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626"/>
                                        </p:tgtEl>
                                        <p:attrNameLst>
                                          <p:attrName>style.visibility</p:attrName>
                                        </p:attrNameLst>
                                      </p:cBhvr>
                                      <p:to>
                                        <p:strVal val="visible"/>
                                      </p:to>
                                    </p:set>
                                    <p:animEffect transition="in" filter="fade">
                                      <p:cBhvr>
                                        <p:cTn id="15" dur="2000"/>
                                        <p:tgtEl>
                                          <p:spTgt spid="626"/>
                                        </p:tgtEl>
                                      </p:cBhvr>
                                    </p:animEffect>
                                    <p:anim calcmode="lin" valueType="num">
                                      <p:cBhvr>
                                        <p:cTn id="16" dur="2000" fill="hold"/>
                                        <p:tgtEl>
                                          <p:spTgt spid="626"/>
                                        </p:tgtEl>
                                        <p:attrNameLst>
                                          <p:attrName>ppt_w</p:attrName>
                                        </p:attrNameLst>
                                      </p:cBhvr>
                                      <p:tavLst>
                                        <p:tav tm="0" fmla="#ppt_w*sin(2.5*pi*$)">
                                          <p:val>
                                            <p:fltVal val="0"/>
                                          </p:val>
                                        </p:tav>
                                        <p:tav tm="100000">
                                          <p:val>
                                            <p:fltVal val="1"/>
                                          </p:val>
                                        </p:tav>
                                      </p:tavLst>
                                    </p:anim>
                                    <p:anim calcmode="lin" valueType="num">
                                      <p:cBhvr>
                                        <p:cTn id="17" dur="2000" fill="hold"/>
                                        <p:tgtEl>
                                          <p:spTgt spid="6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P spid="6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d4840bce41_0_95"/>
          <p:cNvSpPr txBox="1">
            <a:spLocks noGrp="1"/>
          </p:cNvSpPr>
          <p:nvPr>
            <p:ph type="title"/>
          </p:nvPr>
        </p:nvSpPr>
        <p:spPr>
          <a:xfrm>
            <a:off x="719262" y="696173"/>
            <a:ext cx="4529065" cy="396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3000" dirty="0">
                <a:latin typeface="Nunito"/>
                <a:ea typeface="Nunito"/>
                <a:cs typeface="Nunito"/>
                <a:sym typeface="Nunito"/>
              </a:rPr>
              <a:t>PHƯƠNG PHÁP BỐ TRÍ </a:t>
            </a:r>
            <a:endParaRPr sz="3000" dirty="0">
              <a:latin typeface="Nunito"/>
              <a:ea typeface="Nunito"/>
              <a:cs typeface="Nunito"/>
              <a:sym typeface="Nunito"/>
            </a:endParaRPr>
          </a:p>
        </p:txBody>
      </p:sp>
      <p:sp>
        <p:nvSpPr>
          <p:cNvPr id="621" name="Google Shape;621;gd4840bce41_0_9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65</a:t>
            </a:fld>
            <a:endParaRPr/>
          </a:p>
        </p:txBody>
      </p:sp>
      <p:sp>
        <p:nvSpPr>
          <p:cNvPr id="622" name="Google Shape;622;gd4840bce41_0_95"/>
          <p:cNvSpPr/>
          <p:nvPr/>
        </p:nvSpPr>
        <p:spPr>
          <a:xfrm rot="864908">
            <a:off x="7894513" y="3753336"/>
            <a:ext cx="788952" cy="998941"/>
          </a:xfrm>
          <a:custGeom>
            <a:avLst/>
            <a:gdLst/>
            <a:ahLst/>
            <a:cxnLst/>
            <a:rect l="l" t="t" r="r" b="b"/>
            <a:pathLst>
              <a:path w="374107" h="473680" extrusionOk="0">
                <a:moveTo>
                  <a:pt x="176658" y="66970"/>
                </a:moveTo>
                <a:cubicBezTo>
                  <a:pt x="153572" y="67387"/>
                  <a:pt x="129367" y="75192"/>
                  <a:pt x="123381" y="100186"/>
                </a:cubicBezTo>
                <a:cubicBezTo>
                  <a:pt x="121189" y="109526"/>
                  <a:pt x="136185" y="110644"/>
                  <a:pt x="138312" y="101743"/>
                </a:cubicBezTo>
                <a:cubicBezTo>
                  <a:pt x="142170" y="85650"/>
                  <a:pt x="160236" y="81660"/>
                  <a:pt x="174400" y="81397"/>
                </a:cubicBezTo>
                <a:cubicBezTo>
                  <a:pt x="183652" y="81221"/>
                  <a:pt x="186458" y="66795"/>
                  <a:pt x="176658" y="66970"/>
                </a:cubicBezTo>
                <a:close/>
                <a:moveTo>
                  <a:pt x="82580" y="302418"/>
                </a:moveTo>
                <a:cubicBezTo>
                  <a:pt x="67276" y="334412"/>
                  <a:pt x="51513" y="366168"/>
                  <a:pt x="35288" y="397680"/>
                </a:cubicBezTo>
                <a:cubicBezTo>
                  <a:pt x="30903" y="406450"/>
                  <a:pt x="44935" y="411054"/>
                  <a:pt x="49167" y="402832"/>
                </a:cubicBezTo>
                <a:cubicBezTo>
                  <a:pt x="65390" y="371320"/>
                  <a:pt x="81155" y="339573"/>
                  <a:pt x="96458" y="307592"/>
                </a:cubicBezTo>
                <a:cubicBezTo>
                  <a:pt x="100689" y="298778"/>
                  <a:pt x="86592" y="294130"/>
                  <a:pt x="82580" y="302418"/>
                </a:cubicBezTo>
                <a:close/>
                <a:moveTo>
                  <a:pt x="245501" y="19218"/>
                </a:moveTo>
                <a:cubicBezTo>
                  <a:pt x="245369" y="19161"/>
                  <a:pt x="245238" y="19118"/>
                  <a:pt x="245085" y="19087"/>
                </a:cubicBezTo>
                <a:cubicBezTo>
                  <a:pt x="245085" y="16399"/>
                  <a:pt x="243549" y="13943"/>
                  <a:pt x="241138" y="12773"/>
                </a:cubicBezTo>
                <a:cubicBezTo>
                  <a:pt x="166156" y="-26692"/>
                  <a:pt x="69008" y="30444"/>
                  <a:pt x="51381" y="113626"/>
                </a:cubicBezTo>
                <a:cubicBezTo>
                  <a:pt x="42304" y="163022"/>
                  <a:pt x="74380" y="208230"/>
                  <a:pt x="111038" y="236951"/>
                </a:cubicBezTo>
                <a:lnTo>
                  <a:pt x="97883" y="263699"/>
                </a:lnTo>
                <a:cubicBezTo>
                  <a:pt x="94836" y="262449"/>
                  <a:pt x="91021" y="259797"/>
                  <a:pt x="87819" y="261266"/>
                </a:cubicBezTo>
                <a:cubicBezTo>
                  <a:pt x="84136" y="260213"/>
                  <a:pt x="80211" y="261805"/>
                  <a:pt x="78304" y="265124"/>
                </a:cubicBezTo>
                <a:cubicBezTo>
                  <a:pt x="50109" y="316165"/>
                  <a:pt x="22046" y="367424"/>
                  <a:pt x="2117" y="422367"/>
                </a:cubicBezTo>
                <a:cubicBezTo>
                  <a:pt x="78" y="424297"/>
                  <a:pt x="-558" y="427291"/>
                  <a:pt x="516" y="429887"/>
                </a:cubicBezTo>
                <a:cubicBezTo>
                  <a:pt x="9724" y="453233"/>
                  <a:pt x="31188" y="469492"/>
                  <a:pt x="56160" y="472048"/>
                </a:cubicBezTo>
                <a:cubicBezTo>
                  <a:pt x="58068" y="472278"/>
                  <a:pt x="59975" y="471759"/>
                  <a:pt x="61510" y="470601"/>
                </a:cubicBezTo>
                <a:cubicBezTo>
                  <a:pt x="64229" y="474085"/>
                  <a:pt x="69249" y="474705"/>
                  <a:pt x="72735" y="471985"/>
                </a:cubicBezTo>
                <a:cubicBezTo>
                  <a:pt x="73678" y="471255"/>
                  <a:pt x="74446" y="470325"/>
                  <a:pt x="74972" y="469264"/>
                </a:cubicBezTo>
                <a:cubicBezTo>
                  <a:pt x="101413" y="411953"/>
                  <a:pt x="127832" y="354649"/>
                  <a:pt x="154251" y="297353"/>
                </a:cubicBezTo>
                <a:cubicBezTo>
                  <a:pt x="155106" y="295702"/>
                  <a:pt x="155216" y="293753"/>
                  <a:pt x="154514" y="292026"/>
                </a:cubicBezTo>
                <a:cubicBezTo>
                  <a:pt x="155785" y="285711"/>
                  <a:pt x="148748" y="284462"/>
                  <a:pt x="143968" y="282620"/>
                </a:cubicBezTo>
                <a:lnTo>
                  <a:pt x="156224" y="259862"/>
                </a:lnTo>
                <a:cubicBezTo>
                  <a:pt x="223357" y="279594"/>
                  <a:pt x="292157" y="231360"/>
                  <a:pt x="310551" y="162934"/>
                </a:cubicBezTo>
                <a:cubicBezTo>
                  <a:pt x="327367" y="101633"/>
                  <a:pt x="298010" y="40661"/>
                  <a:pt x="245501" y="19218"/>
                </a:cubicBezTo>
                <a:close/>
                <a:moveTo>
                  <a:pt x="63089" y="459902"/>
                </a:moveTo>
                <a:cubicBezTo>
                  <a:pt x="61883" y="458595"/>
                  <a:pt x="60239" y="457808"/>
                  <a:pt x="58463" y="457710"/>
                </a:cubicBezTo>
                <a:cubicBezTo>
                  <a:pt x="39980" y="455815"/>
                  <a:pt x="23887" y="444325"/>
                  <a:pt x="16082" y="427476"/>
                </a:cubicBezTo>
                <a:cubicBezTo>
                  <a:pt x="35266" y="374615"/>
                  <a:pt x="61993" y="325154"/>
                  <a:pt x="89091" y="276043"/>
                </a:cubicBezTo>
                <a:cubicBezTo>
                  <a:pt x="105294" y="283512"/>
                  <a:pt x="121781" y="290309"/>
                  <a:pt x="138509" y="296433"/>
                </a:cubicBezTo>
                <a:cubicBezTo>
                  <a:pt x="113296" y="350834"/>
                  <a:pt x="88148" y="405288"/>
                  <a:pt x="63089" y="459792"/>
                </a:cubicBezTo>
                <a:close/>
                <a:moveTo>
                  <a:pt x="130178" y="277380"/>
                </a:moveTo>
                <a:cubicBezTo>
                  <a:pt x="123886" y="274909"/>
                  <a:pt x="117637" y="272337"/>
                  <a:pt x="111410" y="269663"/>
                </a:cubicBezTo>
                <a:lnTo>
                  <a:pt x="123359" y="245304"/>
                </a:lnTo>
                <a:cubicBezTo>
                  <a:pt x="129411" y="248983"/>
                  <a:pt x="135725" y="252202"/>
                  <a:pt x="142258" y="254929"/>
                </a:cubicBezTo>
                <a:close/>
                <a:moveTo>
                  <a:pt x="299106" y="143640"/>
                </a:moveTo>
                <a:cubicBezTo>
                  <a:pt x="279813" y="255587"/>
                  <a:pt x="162692" y="284221"/>
                  <a:pt x="93016" y="196106"/>
                </a:cubicBezTo>
                <a:cubicBezTo>
                  <a:pt x="78787" y="178917"/>
                  <a:pt x="66816" y="157299"/>
                  <a:pt x="65150" y="133204"/>
                </a:cubicBezTo>
                <a:cubicBezTo>
                  <a:pt x="63417" y="108473"/>
                  <a:pt x="76901" y="82252"/>
                  <a:pt x="92226" y="63046"/>
                </a:cubicBezTo>
                <a:cubicBezTo>
                  <a:pt x="128841" y="17267"/>
                  <a:pt x="187861" y="4222"/>
                  <a:pt x="234605" y="27966"/>
                </a:cubicBezTo>
                <a:cubicBezTo>
                  <a:pt x="234451" y="30773"/>
                  <a:pt x="236139" y="33353"/>
                  <a:pt x="238770" y="34325"/>
                </a:cubicBezTo>
                <a:cubicBezTo>
                  <a:pt x="279308" y="50768"/>
                  <a:pt x="305333" y="95384"/>
                  <a:pt x="299106" y="143487"/>
                </a:cubicBezTo>
                <a:close/>
                <a:moveTo>
                  <a:pt x="224147" y="44191"/>
                </a:moveTo>
                <a:cubicBezTo>
                  <a:pt x="223576" y="44070"/>
                  <a:pt x="223006" y="44011"/>
                  <a:pt x="222414" y="44015"/>
                </a:cubicBezTo>
                <a:cubicBezTo>
                  <a:pt x="167844" y="19043"/>
                  <a:pt x="97751" y="45791"/>
                  <a:pt x="88543" y="108736"/>
                </a:cubicBezTo>
                <a:cubicBezTo>
                  <a:pt x="85780" y="129433"/>
                  <a:pt x="93103" y="149538"/>
                  <a:pt x="100865" y="168393"/>
                </a:cubicBezTo>
                <a:cubicBezTo>
                  <a:pt x="117067" y="207704"/>
                  <a:pt x="153790" y="235307"/>
                  <a:pt x="197771" y="227831"/>
                </a:cubicBezTo>
                <a:cubicBezTo>
                  <a:pt x="282904" y="214194"/>
                  <a:pt x="321360" y="69535"/>
                  <a:pt x="224147" y="44191"/>
                </a:cubicBezTo>
                <a:close/>
                <a:moveTo>
                  <a:pt x="265803" y="134936"/>
                </a:moveTo>
                <a:cubicBezTo>
                  <a:pt x="252013" y="214588"/>
                  <a:pt x="159666" y="248944"/>
                  <a:pt x="117966" y="169555"/>
                </a:cubicBezTo>
                <a:cubicBezTo>
                  <a:pt x="103386" y="138181"/>
                  <a:pt x="95011" y="104395"/>
                  <a:pt x="119106" y="75280"/>
                </a:cubicBezTo>
                <a:cubicBezTo>
                  <a:pt x="143530" y="45857"/>
                  <a:pt x="185318" y="43270"/>
                  <a:pt x="218336" y="58310"/>
                </a:cubicBezTo>
                <a:cubicBezTo>
                  <a:pt x="219762" y="58996"/>
                  <a:pt x="221406" y="59165"/>
                  <a:pt x="222941" y="58792"/>
                </a:cubicBezTo>
                <a:cubicBezTo>
                  <a:pt x="256354" y="66619"/>
                  <a:pt x="271218" y="103562"/>
                  <a:pt x="265803" y="134871"/>
                </a:cubicBezTo>
                <a:close/>
                <a:moveTo>
                  <a:pt x="205927" y="69535"/>
                </a:moveTo>
                <a:cubicBezTo>
                  <a:pt x="197574" y="65435"/>
                  <a:pt x="191238" y="78809"/>
                  <a:pt x="199964" y="83085"/>
                </a:cubicBezTo>
                <a:cubicBezTo>
                  <a:pt x="208251" y="87163"/>
                  <a:pt x="214697" y="73811"/>
                  <a:pt x="205927" y="69535"/>
                </a:cubicBezTo>
                <a:close/>
                <a:moveTo>
                  <a:pt x="315550" y="67628"/>
                </a:moveTo>
                <a:cubicBezTo>
                  <a:pt x="336050" y="108495"/>
                  <a:pt x="341662" y="159996"/>
                  <a:pt x="309586" y="196676"/>
                </a:cubicBezTo>
                <a:cubicBezTo>
                  <a:pt x="303185" y="203999"/>
                  <a:pt x="313971" y="213448"/>
                  <a:pt x="320439" y="206103"/>
                </a:cubicBezTo>
                <a:cubicBezTo>
                  <a:pt x="357141" y="164118"/>
                  <a:pt x="351594" y="105974"/>
                  <a:pt x="328069" y="59055"/>
                </a:cubicBezTo>
                <a:cubicBezTo>
                  <a:pt x="323815" y="50614"/>
                  <a:pt x="311428" y="59538"/>
                  <a:pt x="315550" y="67628"/>
                </a:cubicBezTo>
                <a:close/>
                <a:moveTo>
                  <a:pt x="370953" y="127986"/>
                </a:moveTo>
                <a:cubicBezTo>
                  <a:pt x="368169" y="118756"/>
                  <a:pt x="354181" y="124347"/>
                  <a:pt x="356856" y="133138"/>
                </a:cubicBezTo>
                <a:cubicBezTo>
                  <a:pt x="362030" y="149417"/>
                  <a:pt x="359531" y="167165"/>
                  <a:pt x="350037" y="181372"/>
                </a:cubicBezTo>
                <a:cubicBezTo>
                  <a:pt x="344666" y="189331"/>
                  <a:pt x="355409" y="198912"/>
                  <a:pt x="360999" y="190800"/>
                </a:cubicBezTo>
                <a:cubicBezTo>
                  <a:pt x="373804" y="172506"/>
                  <a:pt x="377465" y="149336"/>
                  <a:pt x="370931" y="127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gd4840bce41_0_95"/>
          <p:cNvSpPr txBox="1"/>
          <p:nvPr/>
        </p:nvSpPr>
        <p:spPr>
          <a:xfrm>
            <a:off x="2382982" y="3970901"/>
            <a:ext cx="5906007" cy="8463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i="1" dirty="0">
                <a:solidFill>
                  <a:srgbClr val="0000FF"/>
                </a:solidFill>
                <a:latin typeface="Nunito"/>
                <a:ea typeface="Nunito"/>
                <a:cs typeface="Nunito"/>
                <a:sym typeface="Nunito"/>
              </a:rPr>
              <a:t>HÌNH 4.7: </a:t>
            </a:r>
            <a:r>
              <a:rPr lang="en-US" sz="2000" i="1" dirty="0" err="1">
                <a:solidFill>
                  <a:srgbClr val="0000FF"/>
                </a:solidFill>
                <a:latin typeface="Nunito"/>
                <a:ea typeface="Nunito"/>
                <a:cs typeface="Nunito"/>
                <a:sym typeface="Nunito"/>
              </a:rPr>
              <a:t>Một</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phần</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siêu</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mô</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hình</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cho</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Lớp</a:t>
            </a:r>
            <a:r>
              <a:rPr lang="en-US" sz="2000" i="1" dirty="0">
                <a:solidFill>
                  <a:srgbClr val="0000FF"/>
                </a:solidFill>
                <a:latin typeface="Nunito"/>
                <a:ea typeface="Nunito"/>
                <a:cs typeface="Nunito"/>
                <a:sym typeface="Nunito"/>
              </a:rPr>
              <a:t> UML.</a:t>
            </a:r>
            <a:endParaRPr sz="2000" dirty="0">
              <a:solidFill>
                <a:srgbClr val="0000FF"/>
              </a:solidFill>
              <a:latin typeface="Nunito"/>
              <a:ea typeface="Nunito"/>
              <a:cs typeface="Nunito"/>
              <a:sym typeface="Nunito"/>
            </a:endParaRPr>
          </a:p>
        </p:txBody>
      </p:sp>
      <p:sp>
        <p:nvSpPr>
          <p:cNvPr id="629" name="Google Shape;629;gd4840bce41_0_95"/>
          <p:cNvSpPr txBox="1"/>
          <p:nvPr/>
        </p:nvSpPr>
        <p:spPr>
          <a:xfrm>
            <a:off x="491861" y="1084220"/>
            <a:ext cx="3671429" cy="2585293"/>
          </a:xfrm>
          <a:prstGeom prst="rect">
            <a:avLst/>
          </a:prstGeom>
          <a:noFill/>
          <a:ln>
            <a:noFill/>
          </a:ln>
        </p:spPr>
        <p:txBody>
          <a:bodyPr spcFirstLastPara="1" wrap="square" lIns="91425" tIns="91425" rIns="91425" bIns="91425" anchor="t" anchorCtr="0">
            <a:spAutoFit/>
          </a:bodyPr>
          <a:lstStyle/>
          <a:p>
            <a:pPr marL="0" lvl="0" indent="0" algn="just" rtl="0">
              <a:lnSpc>
                <a:spcPct val="105454"/>
              </a:lnSpc>
              <a:spcBef>
                <a:spcPts val="1200"/>
              </a:spcBef>
              <a:spcAft>
                <a:spcPts val="0"/>
              </a:spcAft>
              <a:buNone/>
            </a:pPr>
            <a:r>
              <a:rPr lang="en-US" sz="2000" i="1">
                <a:solidFill>
                  <a:schemeClr val="tx2">
                    <a:lumMod val="10000"/>
                  </a:schemeClr>
                </a:solidFill>
                <a:latin typeface="Nunito"/>
                <a:ea typeface="Nunito"/>
                <a:cs typeface="Nunito"/>
                <a:sym typeface="Nunito"/>
              </a:rPr>
              <a:t>V</a:t>
            </a:r>
            <a:r>
              <a:rPr lang="en-US" sz="2000" i="1">
                <a:latin typeface="Nunito"/>
                <a:ea typeface="Nunito"/>
                <a:cs typeface="Nunito"/>
                <a:sym typeface="Nunito"/>
              </a:rPr>
              <a:t>ề </a:t>
            </a:r>
            <a:r>
              <a:rPr lang="en-US" sz="2000" i="1" dirty="0" err="1">
                <a:latin typeface="Nunito"/>
                <a:ea typeface="Nunito"/>
                <a:cs typeface="Nunito"/>
                <a:sym typeface="Nunito"/>
              </a:rPr>
              <a:t>cú</a:t>
            </a:r>
            <a:r>
              <a:rPr lang="en-US" sz="2000" i="1" dirty="0">
                <a:latin typeface="Nunito"/>
                <a:ea typeface="Nunito"/>
                <a:cs typeface="Nunito"/>
                <a:sym typeface="Nunito"/>
              </a:rPr>
              <a:t> </a:t>
            </a:r>
            <a:r>
              <a:rPr lang="en-US" sz="2000" i="1" dirty="0" err="1">
                <a:latin typeface="Nunito"/>
                <a:ea typeface="Nunito"/>
                <a:cs typeface="Nunito"/>
                <a:sym typeface="Nunito"/>
              </a:rPr>
              <a:t>pháp</a:t>
            </a:r>
            <a:r>
              <a:rPr lang="en-US" sz="2000" i="1" dirty="0">
                <a:latin typeface="Nunito"/>
                <a:ea typeface="Nunito"/>
                <a:cs typeface="Nunito"/>
                <a:sym typeface="Nunito"/>
              </a:rPr>
              <a:t> </a:t>
            </a:r>
            <a:r>
              <a:rPr lang="en-US" sz="2000" i="1" dirty="0" err="1">
                <a:latin typeface="Nunito"/>
                <a:ea typeface="Nunito"/>
                <a:cs typeface="Nunito"/>
                <a:sym typeface="Nunito"/>
              </a:rPr>
              <a:t>trừu</a:t>
            </a:r>
            <a:r>
              <a:rPr lang="en-US" sz="2000" i="1" dirty="0">
                <a:latin typeface="Nunito"/>
                <a:ea typeface="Nunito"/>
                <a:cs typeface="Nunito"/>
                <a:sym typeface="Nunito"/>
              </a:rPr>
              <a:t> </a:t>
            </a:r>
            <a:r>
              <a:rPr lang="en-US" sz="2000" i="1" dirty="0" err="1">
                <a:latin typeface="Nunito"/>
                <a:ea typeface="Nunito"/>
                <a:cs typeface="Nunito"/>
                <a:sym typeface="Nunito"/>
              </a:rPr>
              <a:t>tượng</a:t>
            </a:r>
            <a:r>
              <a:rPr lang="en-US" sz="2000" i="1" dirty="0">
                <a:latin typeface="Nunito"/>
                <a:ea typeface="Nunito"/>
                <a:cs typeface="Nunito"/>
                <a:sym typeface="Nunito"/>
              </a:rPr>
              <a:t> </a:t>
            </a:r>
            <a:r>
              <a:rPr lang="en-US" sz="2000" i="1" dirty="0" err="1">
                <a:latin typeface="Nunito"/>
                <a:ea typeface="Nunito"/>
                <a:cs typeface="Nunito"/>
                <a:sym typeface="Nunito"/>
              </a:rPr>
              <a:t>của</a:t>
            </a:r>
            <a:r>
              <a:rPr lang="en-US" sz="2000" i="1" dirty="0">
                <a:latin typeface="Nunito"/>
                <a:ea typeface="Nunito"/>
                <a:cs typeface="Nunito"/>
                <a:sym typeface="Nunito"/>
              </a:rPr>
              <a:t> UML </a:t>
            </a:r>
            <a:r>
              <a:rPr lang="en-US" sz="2000" i="1" dirty="0" err="1">
                <a:latin typeface="Nunito"/>
                <a:ea typeface="Nunito"/>
                <a:cs typeface="Nunito"/>
                <a:sym typeface="Nunito"/>
              </a:rPr>
              <a:t>một</a:t>
            </a:r>
            <a:r>
              <a:rPr lang="en-US" sz="2000" i="1" dirty="0">
                <a:latin typeface="Nunito"/>
                <a:ea typeface="Nunito"/>
                <a:cs typeface="Nunito"/>
                <a:sym typeface="Nunito"/>
              </a:rPr>
              <a:t> </a:t>
            </a:r>
            <a:r>
              <a:rPr lang="en-US" sz="2000" i="1" dirty="0" err="1">
                <a:latin typeface="Nunito"/>
                <a:ea typeface="Nunito"/>
                <a:cs typeface="Nunito"/>
                <a:sym typeface="Nunito"/>
              </a:rPr>
              <a:t>phần</a:t>
            </a:r>
            <a:r>
              <a:rPr lang="en-US" sz="2000" i="1" dirty="0">
                <a:latin typeface="Nunito"/>
                <a:ea typeface="Nunito"/>
                <a:cs typeface="Nunito"/>
                <a:sym typeface="Nunito"/>
              </a:rPr>
              <a:t> </a:t>
            </a:r>
            <a:r>
              <a:rPr lang="en-US" sz="2000" i="1" dirty="0" err="1">
                <a:latin typeface="Nunito"/>
                <a:ea typeface="Nunito"/>
                <a:cs typeface="Nunito"/>
                <a:sym typeface="Nunito"/>
              </a:rPr>
              <a:t>định</a:t>
            </a:r>
            <a:r>
              <a:rPr lang="en-US" sz="2000" i="1" dirty="0">
                <a:latin typeface="Nunito"/>
                <a:ea typeface="Nunito"/>
                <a:cs typeface="Nunito"/>
                <a:sym typeface="Nunito"/>
              </a:rPr>
              <a:t> </a:t>
            </a:r>
            <a:r>
              <a:rPr lang="en-US" sz="2000" i="1" dirty="0" err="1">
                <a:latin typeface="Nunito"/>
                <a:ea typeface="Nunito"/>
                <a:cs typeface="Nunito"/>
                <a:sym typeface="Nunito"/>
              </a:rPr>
              <a:t>nghĩa</a:t>
            </a:r>
            <a:r>
              <a:rPr lang="en-US" sz="2000" i="1" dirty="0">
                <a:latin typeface="Nunito"/>
                <a:ea typeface="Nunito"/>
                <a:cs typeface="Nunito"/>
                <a:sym typeface="Nunito"/>
              </a:rPr>
              <a:t> </a:t>
            </a:r>
            <a:r>
              <a:rPr lang="en-US" sz="2000" i="1" dirty="0" err="1">
                <a:latin typeface="Nunito"/>
                <a:ea typeface="Nunito"/>
                <a:cs typeface="Nunito"/>
                <a:sym typeface="Nunito"/>
              </a:rPr>
              <a:t>của</a:t>
            </a:r>
            <a:r>
              <a:rPr lang="en-US" sz="2000" i="1" dirty="0">
                <a:latin typeface="Nunito"/>
                <a:ea typeface="Nunito"/>
                <a:cs typeface="Nunito"/>
                <a:sym typeface="Nunito"/>
              </a:rPr>
              <a:t> </a:t>
            </a:r>
            <a:r>
              <a:rPr lang="en-US" sz="2000" i="1" dirty="0" err="1">
                <a:latin typeface="Nunito"/>
                <a:ea typeface="Nunito"/>
                <a:cs typeface="Nunito"/>
                <a:sym typeface="Nunito"/>
              </a:rPr>
              <a:t>một</a:t>
            </a:r>
            <a:r>
              <a:rPr lang="en-US" sz="2000" i="1" dirty="0">
                <a:latin typeface="Nunito"/>
                <a:ea typeface="Nunito"/>
                <a:cs typeface="Nunito"/>
                <a:sym typeface="Nunito"/>
              </a:rPr>
              <a:t> </a:t>
            </a:r>
            <a:r>
              <a:rPr lang="en-US" sz="2000" i="1" dirty="0" err="1">
                <a:latin typeface="Nunito"/>
                <a:ea typeface="Nunito"/>
                <a:cs typeface="Nunito"/>
                <a:sym typeface="Nunito"/>
              </a:rPr>
              <a:t>Lớp</a:t>
            </a:r>
            <a:r>
              <a:rPr lang="en-US" sz="2000" i="1" dirty="0">
                <a:latin typeface="Nunito"/>
                <a:ea typeface="Nunito"/>
                <a:cs typeface="Nunito"/>
                <a:sym typeface="Nunito"/>
              </a:rPr>
              <a:t> UML</a:t>
            </a:r>
            <a:endParaRPr sz="2000" i="1" dirty="0">
              <a:latin typeface="Nunito"/>
              <a:ea typeface="Nunito"/>
              <a:cs typeface="Nunito"/>
              <a:sym typeface="Nunito"/>
            </a:endParaRPr>
          </a:p>
          <a:p>
            <a:pPr marL="0" lvl="0" indent="0" algn="just" rtl="0">
              <a:lnSpc>
                <a:spcPct val="105454"/>
              </a:lnSpc>
              <a:spcBef>
                <a:spcPts val="1200"/>
              </a:spcBef>
              <a:spcAft>
                <a:spcPts val="1200"/>
              </a:spcAft>
              <a:buNone/>
            </a:pPr>
            <a:r>
              <a:rPr lang="en-US" sz="2000" dirty="0" err="1">
                <a:latin typeface="Nunito"/>
                <a:ea typeface="Nunito"/>
                <a:cs typeface="Nunito"/>
                <a:sym typeface="Nunito"/>
              </a:rPr>
              <a:t>Một</a:t>
            </a:r>
            <a:r>
              <a:rPr lang="en-US" sz="2000" dirty="0">
                <a:latin typeface="Nunito"/>
                <a:ea typeface="Nunito"/>
                <a:cs typeface="Nunito"/>
                <a:sym typeface="Nunito"/>
              </a:rPr>
              <a:t> Class, </a:t>
            </a:r>
            <a:r>
              <a:rPr lang="en-US" sz="2000" dirty="0" err="1">
                <a:latin typeface="Nunito"/>
                <a:ea typeface="Nunito"/>
                <a:cs typeface="Nunito"/>
                <a:sym typeface="Nunito"/>
              </a:rPr>
              <a:t>phải</a:t>
            </a:r>
            <a:r>
              <a:rPr lang="en-US" sz="2000" dirty="0">
                <a:latin typeface="Nunito"/>
                <a:ea typeface="Nunito"/>
                <a:cs typeface="Nunito"/>
                <a:sym typeface="Nunito"/>
              </a:rPr>
              <a:t> </a:t>
            </a:r>
            <a:r>
              <a:rPr lang="en-US" sz="2000" dirty="0" err="1">
                <a:latin typeface="Nunito"/>
                <a:ea typeface="Nunito"/>
                <a:cs typeface="Nunito"/>
                <a:sym typeface="Nunito"/>
              </a:rPr>
              <a:t>có</a:t>
            </a:r>
            <a:r>
              <a:rPr lang="en-US" sz="2000" dirty="0">
                <a:latin typeface="Nunito"/>
                <a:ea typeface="Nunito"/>
                <a:cs typeface="Nunito"/>
                <a:sym typeface="Nunito"/>
              </a:rPr>
              <a:t> 1 </a:t>
            </a:r>
            <a:r>
              <a:rPr lang="en-US" sz="2000">
                <a:latin typeface="Nunito"/>
                <a:ea typeface="Nunito"/>
                <a:cs typeface="Nunito"/>
                <a:sym typeface="Nunito"/>
              </a:rPr>
              <a:t>Name (1)và </a:t>
            </a:r>
            <a:r>
              <a:rPr lang="en-US" sz="2000" dirty="0" err="1">
                <a:latin typeface="Nunito"/>
                <a:ea typeface="Nunito"/>
                <a:cs typeface="Nunito"/>
                <a:sym typeface="Nunito"/>
              </a:rPr>
              <a:t>có</a:t>
            </a:r>
            <a:r>
              <a:rPr lang="en-US" sz="2000" dirty="0">
                <a:latin typeface="Nunito"/>
                <a:ea typeface="Nunito"/>
                <a:cs typeface="Nunito"/>
                <a:sym typeface="Nunito"/>
              </a:rPr>
              <a:t> </a:t>
            </a:r>
            <a:r>
              <a:rPr lang="en-US" sz="2000" dirty="0" err="1">
                <a:latin typeface="Nunito"/>
                <a:ea typeface="Nunito"/>
                <a:cs typeface="Nunito"/>
                <a:sym typeface="Nunito"/>
              </a:rPr>
              <a:t>thể</a:t>
            </a:r>
            <a:r>
              <a:rPr lang="en-US" sz="2000" dirty="0">
                <a:latin typeface="Nunito"/>
                <a:ea typeface="Nunito"/>
                <a:cs typeface="Nunito"/>
                <a:sym typeface="Nunito"/>
              </a:rPr>
              <a:t> </a:t>
            </a:r>
            <a:r>
              <a:rPr lang="en-US" sz="2000" dirty="0" err="1">
                <a:latin typeface="Nunito"/>
                <a:ea typeface="Nunito"/>
                <a:cs typeface="Nunito"/>
                <a:sym typeface="Nunito"/>
              </a:rPr>
              <a:t>không</a:t>
            </a:r>
            <a:r>
              <a:rPr lang="en-US" sz="2000" dirty="0">
                <a:latin typeface="Nunito"/>
                <a:ea typeface="Nunito"/>
                <a:cs typeface="Nunito"/>
                <a:sym typeface="Nunito"/>
              </a:rPr>
              <a:t> </a:t>
            </a:r>
            <a:r>
              <a:rPr lang="en-US" sz="2000" dirty="0" err="1">
                <a:latin typeface="Nunito"/>
                <a:ea typeface="Nunito"/>
                <a:cs typeface="Nunito"/>
                <a:sym typeface="Nunito"/>
              </a:rPr>
              <a:t>có</a:t>
            </a:r>
            <a:r>
              <a:rPr lang="en-US" sz="2000" dirty="0">
                <a:latin typeface="Nunito"/>
                <a:ea typeface="Nunito"/>
                <a:cs typeface="Nunito"/>
                <a:sym typeface="Nunito"/>
              </a:rPr>
              <a:t> </a:t>
            </a:r>
            <a:r>
              <a:rPr lang="en-US" sz="2000" dirty="0" err="1">
                <a:latin typeface="Nunito"/>
                <a:ea typeface="Nunito"/>
                <a:cs typeface="Nunito"/>
                <a:sym typeface="Nunito"/>
              </a:rPr>
              <a:t>hoặc</a:t>
            </a:r>
            <a:r>
              <a:rPr lang="en-US" sz="2000" dirty="0">
                <a:latin typeface="Nunito"/>
                <a:ea typeface="Nunito"/>
                <a:cs typeface="Nunito"/>
                <a:sym typeface="Nunito"/>
              </a:rPr>
              <a:t> </a:t>
            </a:r>
            <a:r>
              <a:rPr lang="en-US" sz="2000" dirty="0" err="1">
                <a:latin typeface="Nunito"/>
                <a:ea typeface="Nunito"/>
                <a:cs typeface="Nunito"/>
                <a:sym typeface="Nunito"/>
              </a:rPr>
              <a:t>nhiều</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Attribute </a:t>
            </a:r>
            <a:r>
              <a:rPr lang="en-US" sz="2000" dirty="0" err="1">
                <a:latin typeface="Nunito"/>
                <a:ea typeface="Nunito"/>
                <a:cs typeface="Nunito"/>
                <a:sym typeface="Nunito"/>
              </a:rPr>
              <a:t>khác</a:t>
            </a:r>
            <a:r>
              <a:rPr lang="en-US" sz="2000" dirty="0">
                <a:latin typeface="Nunito"/>
                <a:ea typeface="Nunito"/>
                <a:cs typeface="Nunito"/>
                <a:sym typeface="Nunito"/>
              </a:rPr>
              <a:t>(0 .. *).</a:t>
            </a:r>
            <a:endParaRPr sz="2000" dirty="0">
              <a:latin typeface="Nunito"/>
              <a:ea typeface="Nunito"/>
              <a:cs typeface="Nunito"/>
              <a:sym typeface="Nunito"/>
            </a:endParaRPr>
          </a:p>
        </p:txBody>
      </p:sp>
      <p:pic>
        <p:nvPicPr>
          <p:cNvPr id="2" name="Picture 1"/>
          <p:cNvPicPr>
            <a:picLocks noChangeAspect="1"/>
          </p:cNvPicPr>
          <p:nvPr/>
        </p:nvPicPr>
        <p:blipFill>
          <a:blip r:embed="rId3"/>
          <a:stretch>
            <a:fillRect/>
          </a:stretch>
        </p:blipFill>
        <p:spPr>
          <a:xfrm>
            <a:off x="4393623" y="1222599"/>
            <a:ext cx="2919242" cy="2739160"/>
          </a:xfrm>
          <a:prstGeom prst="rect">
            <a:avLst/>
          </a:prstGeom>
        </p:spPr>
      </p:pic>
    </p:spTree>
    <p:extLst>
      <p:ext uri="{BB962C8B-B14F-4D97-AF65-F5344CB8AC3E}">
        <p14:creationId xmlns:p14="http://schemas.microsoft.com/office/powerpoint/2010/main" val="2186170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28"/>
                                        </p:tgtEl>
                                        <p:attrNameLst>
                                          <p:attrName>style.visibility</p:attrName>
                                        </p:attrNameLst>
                                      </p:cBhvr>
                                      <p:to>
                                        <p:strVal val="visible"/>
                                      </p:to>
                                    </p:set>
                                    <p:animEffect transition="in" filter="circle(in)">
                                      <p:cBhvr>
                                        <p:cTn id="10" dur="2000"/>
                                        <p:tgtEl>
                                          <p:spTgt spid="62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29"/>
                                        </p:tgtEl>
                                        <p:attrNameLst>
                                          <p:attrName>style.visibility</p:attrName>
                                        </p:attrNameLst>
                                      </p:cBhvr>
                                      <p:to>
                                        <p:strVal val="visible"/>
                                      </p:to>
                                    </p:set>
                                    <p:anim calcmode="lin" valueType="num">
                                      <p:cBhvr>
                                        <p:cTn id="15" dur="1000" fill="hold"/>
                                        <p:tgtEl>
                                          <p:spTgt spid="629"/>
                                        </p:tgtEl>
                                        <p:attrNameLst>
                                          <p:attrName>ppt_w</p:attrName>
                                        </p:attrNameLst>
                                      </p:cBhvr>
                                      <p:tavLst>
                                        <p:tav tm="0">
                                          <p:val>
                                            <p:fltVal val="0"/>
                                          </p:val>
                                        </p:tav>
                                        <p:tav tm="100000">
                                          <p:val>
                                            <p:strVal val="#ppt_w"/>
                                          </p:val>
                                        </p:tav>
                                      </p:tavLst>
                                    </p:anim>
                                    <p:anim calcmode="lin" valueType="num">
                                      <p:cBhvr>
                                        <p:cTn id="16" dur="1000" fill="hold"/>
                                        <p:tgtEl>
                                          <p:spTgt spid="629"/>
                                        </p:tgtEl>
                                        <p:attrNameLst>
                                          <p:attrName>ppt_h</p:attrName>
                                        </p:attrNameLst>
                                      </p:cBhvr>
                                      <p:tavLst>
                                        <p:tav tm="0">
                                          <p:val>
                                            <p:fltVal val="0"/>
                                          </p:val>
                                        </p:tav>
                                        <p:tav tm="100000">
                                          <p:val>
                                            <p:strVal val="#ppt_h"/>
                                          </p:val>
                                        </p:tav>
                                      </p:tavLst>
                                    </p:anim>
                                    <p:anim calcmode="lin" valueType="num">
                                      <p:cBhvr>
                                        <p:cTn id="17" dur="1000" fill="hold"/>
                                        <p:tgtEl>
                                          <p:spTgt spid="629"/>
                                        </p:tgtEl>
                                        <p:attrNameLst>
                                          <p:attrName>style.rotation</p:attrName>
                                        </p:attrNameLst>
                                      </p:cBhvr>
                                      <p:tavLst>
                                        <p:tav tm="0">
                                          <p:val>
                                            <p:fltVal val="90"/>
                                          </p:val>
                                        </p:tav>
                                        <p:tav tm="100000">
                                          <p:val>
                                            <p:fltVal val="0"/>
                                          </p:val>
                                        </p:tav>
                                      </p:tavLst>
                                    </p:anim>
                                    <p:animEffect transition="in" filter="fade">
                                      <p:cBhvr>
                                        <p:cTn id="18" dur="1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 grpId="0"/>
      <p:bldP spid="6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d4840bce41_0_123"/>
          <p:cNvSpPr txBox="1">
            <a:spLocks noGrp="1"/>
          </p:cNvSpPr>
          <p:nvPr>
            <p:ph type="body" idx="1"/>
          </p:nvPr>
        </p:nvSpPr>
        <p:spPr>
          <a:xfrm>
            <a:off x="835825" y="975175"/>
            <a:ext cx="7568700" cy="3343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1000"/>
              </a:spcAft>
              <a:buSzPts val="2800"/>
              <a:buNone/>
            </a:pPr>
            <a:r>
              <a:rPr lang="en-US" sz="7000" b="1" dirty="0">
                <a:latin typeface="Nunito"/>
                <a:ea typeface="Nunito"/>
                <a:cs typeface="Nunito"/>
                <a:sym typeface="Nunito"/>
              </a:rPr>
              <a:t>SƠ ĐỒ</a:t>
            </a:r>
            <a:endParaRPr sz="7000" b="1" dirty="0">
              <a:latin typeface="Nunito"/>
              <a:ea typeface="Nunito"/>
              <a:cs typeface="Nunito"/>
              <a:sym typeface="Nunito"/>
            </a:endParaRPr>
          </a:p>
        </p:txBody>
      </p:sp>
      <p:sp>
        <p:nvSpPr>
          <p:cNvPr id="635" name="Google Shape;635;gd4840bce41_0_12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66</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d4840bce41_0_137"/>
          <p:cNvSpPr txBox="1"/>
          <p:nvPr/>
        </p:nvSpPr>
        <p:spPr>
          <a:xfrm>
            <a:off x="5175650" y="1135850"/>
            <a:ext cx="3086100" cy="3095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US" sz="1900" dirty="0">
                <a:latin typeface="Nunito"/>
                <a:ea typeface="Nunito"/>
                <a:cs typeface="Nunito"/>
                <a:sym typeface="Nunito"/>
              </a:rPr>
              <a:t>-UML </a:t>
            </a:r>
            <a:r>
              <a:rPr lang="en-US" sz="1900" dirty="0" err="1">
                <a:latin typeface="Nunito"/>
                <a:ea typeface="Nunito"/>
                <a:cs typeface="Nunito"/>
                <a:sym typeface="Nunito"/>
              </a:rPr>
              <a:t>có</a:t>
            </a:r>
            <a:r>
              <a:rPr lang="en-US" sz="1900" dirty="0">
                <a:latin typeface="Nunito"/>
                <a:ea typeface="Nunito"/>
                <a:cs typeface="Nunito"/>
                <a:sym typeface="Nunito"/>
              </a:rPr>
              <a:t> 14 </a:t>
            </a:r>
            <a:r>
              <a:rPr lang="en-US" sz="1900" dirty="0" err="1">
                <a:latin typeface="Nunito"/>
                <a:ea typeface="Nunito"/>
                <a:cs typeface="Nunito"/>
                <a:sym typeface="Nunito"/>
              </a:rPr>
              <a:t>loại</a:t>
            </a:r>
            <a:r>
              <a:rPr lang="en-US" sz="1900" dirty="0">
                <a:latin typeface="Nunito"/>
                <a:ea typeface="Nunito"/>
                <a:cs typeface="Nunito"/>
                <a:sym typeface="Nunito"/>
              </a:rPr>
              <a:t> </a:t>
            </a:r>
            <a:r>
              <a:rPr lang="en-US" sz="1900" dirty="0" err="1">
                <a:latin typeface="Nunito"/>
                <a:ea typeface="Nunito"/>
                <a:cs typeface="Nunito"/>
                <a:sym typeface="Nunito"/>
              </a:rPr>
              <a:t>sơ</a:t>
            </a:r>
            <a:r>
              <a:rPr lang="en-US" sz="1900" dirty="0">
                <a:latin typeface="Nunito"/>
                <a:ea typeface="Nunito"/>
                <a:cs typeface="Nunito"/>
                <a:sym typeface="Nunito"/>
              </a:rPr>
              <a:t> </a:t>
            </a:r>
            <a:r>
              <a:rPr lang="en-US" sz="1900" dirty="0" err="1">
                <a:latin typeface="Nunito"/>
                <a:ea typeface="Nunito"/>
                <a:cs typeface="Nunito"/>
                <a:sym typeface="Nunito"/>
              </a:rPr>
              <a:t>đồ</a:t>
            </a:r>
            <a:r>
              <a:rPr lang="en-US" sz="1900" dirty="0">
                <a:latin typeface="Nunito"/>
                <a:ea typeface="Nunito"/>
                <a:cs typeface="Nunito"/>
                <a:sym typeface="Nunito"/>
              </a:rPr>
              <a:t>, </a:t>
            </a:r>
            <a:r>
              <a:rPr lang="en-US" sz="1900" dirty="0" err="1">
                <a:latin typeface="Nunito"/>
                <a:ea typeface="Nunito"/>
                <a:cs typeface="Nunito"/>
                <a:sym typeface="Nunito"/>
              </a:rPr>
              <a:t>được</a:t>
            </a:r>
            <a:r>
              <a:rPr lang="en-US" sz="1900" dirty="0">
                <a:latin typeface="Nunito"/>
                <a:ea typeface="Nunito"/>
                <a:cs typeface="Nunito"/>
                <a:sym typeface="Nunito"/>
              </a:rPr>
              <a:t> chia </a:t>
            </a:r>
            <a:r>
              <a:rPr lang="en-US" sz="1900" dirty="0" err="1">
                <a:latin typeface="Nunito"/>
                <a:ea typeface="Nunito"/>
                <a:cs typeface="Nunito"/>
                <a:sym typeface="Nunito"/>
              </a:rPr>
              <a:t>thành</a:t>
            </a:r>
            <a:r>
              <a:rPr lang="en-US" sz="1900" dirty="0">
                <a:latin typeface="Nunito"/>
                <a:ea typeface="Nunito"/>
                <a:cs typeface="Nunito"/>
                <a:sym typeface="Nunito"/>
              </a:rPr>
              <a:t> </a:t>
            </a:r>
            <a:r>
              <a:rPr lang="en-US" sz="1900" dirty="0" err="1">
                <a:latin typeface="Nunito"/>
                <a:ea typeface="Nunito"/>
                <a:cs typeface="Nunito"/>
                <a:sym typeface="Nunito"/>
              </a:rPr>
              <a:t>hai</a:t>
            </a:r>
            <a:r>
              <a:rPr lang="en-US" sz="1900" dirty="0">
                <a:latin typeface="Nunito"/>
                <a:ea typeface="Nunito"/>
                <a:cs typeface="Nunito"/>
                <a:sym typeface="Nunito"/>
              </a:rPr>
              <a:t> </a:t>
            </a:r>
            <a:r>
              <a:rPr lang="en-US" sz="1900" dirty="0" err="1">
                <a:latin typeface="Nunito"/>
                <a:ea typeface="Nunito"/>
                <a:cs typeface="Nunito"/>
                <a:sym typeface="Nunito"/>
              </a:rPr>
              <a:t>loại</a:t>
            </a:r>
            <a:r>
              <a:rPr lang="en-US" sz="1900" dirty="0">
                <a:latin typeface="Nunito"/>
                <a:ea typeface="Nunito"/>
                <a:cs typeface="Nunito"/>
                <a:sym typeface="Nunito"/>
              </a:rPr>
              <a:t> </a:t>
            </a:r>
            <a:r>
              <a:rPr lang="en-US" sz="1900" dirty="0" err="1">
                <a:latin typeface="Nunito"/>
                <a:ea typeface="Nunito"/>
                <a:cs typeface="Nunito"/>
                <a:sym typeface="Nunito"/>
              </a:rPr>
              <a:t>sơ</a:t>
            </a:r>
            <a:r>
              <a:rPr lang="en-US" sz="1900" dirty="0">
                <a:latin typeface="Nunito"/>
                <a:ea typeface="Nunito"/>
                <a:cs typeface="Nunito"/>
                <a:sym typeface="Nunito"/>
              </a:rPr>
              <a:t> </a:t>
            </a:r>
            <a:r>
              <a:rPr lang="en-US" sz="1900" dirty="0" err="1">
                <a:latin typeface="Nunito"/>
                <a:ea typeface="Nunito"/>
                <a:cs typeface="Nunito"/>
                <a:sym typeface="Nunito"/>
              </a:rPr>
              <a:t>đồ</a:t>
            </a:r>
            <a:r>
              <a:rPr lang="en-US" sz="1900" dirty="0">
                <a:latin typeface="Nunito"/>
                <a:ea typeface="Nunito"/>
                <a:cs typeface="Nunito"/>
                <a:sym typeface="Nunito"/>
              </a:rPr>
              <a:t> </a:t>
            </a:r>
            <a:r>
              <a:rPr lang="en-US" sz="1900" dirty="0" err="1">
                <a:latin typeface="Nunito"/>
                <a:ea typeface="Nunito"/>
                <a:cs typeface="Nunito"/>
                <a:sym typeface="Nunito"/>
              </a:rPr>
              <a:t>thuận</a:t>
            </a:r>
            <a:r>
              <a:rPr lang="en-US" sz="1900" dirty="0">
                <a:latin typeface="Nunito"/>
                <a:ea typeface="Nunito"/>
                <a:cs typeface="Nunito"/>
                <a:sym typeface="Nunito"/>
              </a:rPr>
              <a:t> </a:t>
            </a:r>
            <a:r>
              <a:rPr lang="en-US" sz="1900" dirty="0" err="1">
                <a:latin typeface="Nunito"/>
                <a:ea typeface="Nunito"/>
                <a:cs typeface="Nunito"/>
                <a:sym typeface="Nunito"/>
              </a:rPr>
              <a:t>tiện</a:t>
            </a:r>
            <a:r>
              <a:rPr lang="en-US" sz="1900" dirty="0">
                <a:latin typeface="Nunito"/>
                <a:ea typeface="Nunito"/>
                <a:cs typeface="Nunito"/>
                <a:sym typeface="Nunito"/>
              </a:rPr>
              <a:t> </a:t>
            </a:r>
            <a:r>
              <a:rPr lang="en-US" sz="1900" dirty="0" err="1">
                <a:latin typeface="Nunito"/>
                <a:ea typeface="Nunito"/>
                <a:cs typeface="Nunito"/>
                <a:sym typeface="Nunito"/>
              </a:rPr>
              <a:t>và</a:t>
            </a:r>
            <a:r>
              <a:rPr lang="en-US" sz="1900" dirty="0">
                <a:latin typeface="Nunito"/>
                <a:ea typeface="Nunito"/>
                <a:cs typeface="Nunito"/>
                <a:sym typeface="Nunito"/>
              </a:rPr>
              <a:t> </a:t>
            </a:r>
            <a:r>
              <a:rPr lang="en-US" sz="1900" dirty="0" err="1">
                <a:latin typeface="Nunito"/>
                <a:ea typeface="Nunito"/>
                <a:cs typeface="Nunito"/>
                <a:sym typeface="Nunito"/>
              </a:rPr>
              <a:t>khái</a:t>
            </a:r>
            <a:r>
              <a:rPr lang="en-US" sz="1900" dirty="0">
                <a:latin typeface="Nunito"/>
                <a:ea typeface="Nunito"/>
                <a:cs typeface="Nunito"/>
                <a:sym typeface="Nunito"/>
              </a:rPr>
              <a:t> </a:t>
            </a:r>
            <a:r>
              <a:rPr lang="en-US" sz="1900" dirty="0" err="1">
                <a:latin typeface="Nunito"/>
                <a:ea typeface="Nunito"/>
                <a:cs typeface="Nunito"/>
                <a:sym typeface="Nunito"/>
              </a:rPr>
              <a:t>niệm</a:t>
            </a:r>
            <a:r>
              <a:rPr lang="en-US" sz="1900" dirty="0">
                <a:latin typeface="Nunito"/>
                <a:ea typeface="Nunito"/>
                <a:cs typeface="Nunito"/>
                <a:sym typeface="Nunito"/>
              </a:rPr>
              <a:t> </a:t>
            </a:r>
            <a:r>
              <a:rPr lang="en-US" sz="1900" dirty="0" err="1">
                <a:latin typeface="Nunito"/>
                <a:ea typeface="Nunito"/>
                <a:cs typeface="Nunito"/>
                <a:sym typeface="Nunito"/>
              </a:rPr>
              <a:t>các</a:t>
            </a:r>
            <a:r>
              <a:rPr lang="en-US" sz="1900" dirty="0">
                <a:latin typeface="Nunito"/>
                <a:ea typeface="Nunito"/>
                <a:cs typeface="Nunito"/>
                <a:sym typeface="Nunito"/>
              </a:rPr>
              <a:t> </a:t>
            </a:r>
            <a:r>
              <a:rPr lang="en-US" sz="1900" dirty="0" err="1">
                <a:latin typeface="Nunito"/>
                <a:ea typeface="Nunito"/>
                <a:cs typeface="Nunito"/>
                <a:sym typeface="Nunito"/>
              </a:rPr>
              <a:t>nhóm</a:t>
            </a:r>
            <a:r>
              <a:rPr lang="en-US" sz="1900" dirty="0">
                <a:latin typeface="Nunito"/>
                <a:ea typeface="Nunito"/>
                <a:cs typeface="Nunito"/>
                <a:sym typeface="Nunito"/>
              </a:rPr>
              <a:t>:</a:t>
            </a:r>
            <a:endParaRPr sz="1900" dirty="0">
              <a:latin typeface="Nunito"/>
              <a:ea typeface="Nunito"/>
              <a:cs typeface="Nunito"/>
              <a:sym typeface="Nunito"/>
            </a:endParaRPr>
          </a:p>
          <a:p>
            <a:pPr marL="457200" lvl="0" indent="-349250" algn="just" rtl="0">
              <a:lnSpc>
                <a:spcPct val="115000"/>
              </a:lnSpc>
              <a:spcBef>
                <a:spcPts val="1200"/>
              </a:spcBef>
              <a:spcAft>
                <a:spcPts val="0"/>
              </a:spcAft>
              <a:buSzPts val="1900"/>
              <a:buFont typeface="Nunito"/>
              <a:buChar char="+"/>
            </a:pPr>
            <a:r>
              <a:rPr lang="en-US" sz="1900" dirty="0" err="1">
                <a:latin typeface="Nunito"/>
                <a:ea typeface="Nunito"/>
                <a:cs typeface="Nunito"/>
                <a:sym typeface="Nunito"/>
              </a:rPr>
              <a:t>Cấu</a:t>
            </a:r>
            <a:r>
              <a:rPr lang="en-US" sz="1900" dirty="0">
                <a:latin typeface="Nunito"/>
                <a:ea typeface="Nunito"/>
                <a:cs typeface="Nunito"/>
                <a:sym typeface="Nunito"/>
              </a:rPr>
              <a:t> </a:t>
            </a:r>
            <a:r>
              <a:rPr lang="en-US" sz="1900" dirty="0" err="1">
                <a:latin typeface="Nunito"/>
                <a:ea typeface="Nunito"/>
                <a:cs typeface="Nunito"/>
                <a:sym typeface="Nunito"/>
              </a:rPr>
              <a:t>trúc</a:t>
            </a:r>
            <a:endParaRPr sz="1900" dirty="0">
              <a:latin typeface="Nunito"/>
              <a:ea typeface="Nunito"/>
              <a:cs typeface="Nunito"/>
              <a:sym typeface="Nunito"/>
            </a:endParaRPr>
          </a:p>
          <a:p>
            <a:pPr marL="457200" lvl="0" indent="-349250" algn="just" rtl="0">
              <a:lnSpc>
                <a:spcPct val="115000"/>
              </a:lnSpc>
              <a:spcBef>
                <a:spcPts val="0"/>
              </a:spcBef>
              <a:spcAft>
                <a:spcPts val="0"/>
              </a:spcAft>
              <a:buSzPts val="1900"/>
              <a:buFont typeface="Nunito"/>
              <a:buChar char="+"/>
            </a:pPr>
            <a:r>
              <a:rPr lang="en-US" sz="1900" dirty="0" err="1">
                <a:latin typeface="Nunito"/>
                <a:ea typeface="Nunito"/>
                <a:cs typeface="Nunito"/>
                <a:sym typeface="Nunito"/>
              </a:rPr>
              <a:t>Hành</a:t>
            </a:r>
            <a:r>
              <a:rPr lang="en-US" sz="1900" dirty="0">
                <a:latin typeface="Nunito"/>
                <a:ea typeface="Nunito"/>
                <a:cs typeface="Nunito"/>
                <a:sym typeface="Nunito"/>
              </a:rPr>
              <a:t> vi</a:t>
            </a:r>
            <a:endParaRPr sz="1900" dirty="0">
              <a:latin typeface="Nunito"/>
              <a:ea typeface="Nunito"/>
              <a:cs typeface="Nunito"/>
              <a:sym typeface="Nunito"/>
            </a:endParaRPr>
          </a:p>
          <a:p>
            <a:pPr marL="0" lvl="0" indent="0" algn="just" rtl="0">
              <a:spcBef>
                <a:spcPts val="1200"/>
              </a:spcBef>
              <a:spcAft>
                <a:spcPts val="0"/>
              </a:spcAft>
              <a:buNone/>
            </a:pPr>
            <a:r>
              <a:rPr lang="en-US" sz="1900" dirty="0">
                <a:latin typeface="Nunito"/>
                <a:ea typeface="Nunito"/>
                <a:cs typeface="Nunito"/>
                <a:sym typeface="Nunito"/>
              </a:rPr>
              <a:t>-</a:t>
            </a:r>
            <a:r>
              <a:rPr lang="en-US" sz="1900" dirty="0" err="1">
                <a:latin typeface="Nunito"/>
                <a:ea typeface="Nunito"/>
                <a:cs typeface="Nunito"/>
                <a:sym typeface="Nunito"/>
              </a:rPr>
              <a:t>Hình</a:t>
            </a:r>
            <a:r>
              <a:rPr lang="en-US" sz="1900" dirty="0">
                <a:latin typeface="Nunito"/>
                <a:ea typeface="Nunito"/>
                <a:cs typeface="Nunito"/>
                <a:sym typeface="Nunito"/>
              </a:rPr>
              <a:t> 4.8 </a:t>
            </a:r>
            <a:r>
              <a:rPr lang="en-US" sz="1900" dirty="0" err="1">
                <a:latin typeface="Nunito"/>
                <a:ea typeface="Nunito"/>
                <a:cs typeface="Nunito"/>
                <a:sym typeface="Nunito"/>
              </a:rPr>
              <a:t>đại</a:t>
            </a:r>
            <a:r>
              <a:rPr lang="en-US" sz="1900" dirty="0">
                <a:latin typeface="Nunito"/>
                <a:ea typeface="Nunito"/>
                <a:cs typeface="Nunito"/>
                <a:sym typeface="Nunito"/>
              </a:rPr>
              <a:t> </a:t>
            </a:r>
            <a:r>
              <a:rPr lang="en-US" sz="1900" dirty="0" err="1">
                <a:latin typeface="Nunito"/>
                <a:ea typeface="Nunito"/>
                <a:cs typeface="Nunito"/>
                <a:sym typeface="Nunito"/>
              </a:rPr>
              <a:t>diện</a:t>
            </a:r>
            <a:r>
              <a:rPr lang="en-US" sz="1900" dirty="0">
                <a:latin typeface="Nunito"/>
                <a:ea typeface="Nunito"/>
                <a:cs typeface="Nunito"/>
                <a:sym typeface="Nunito"/>
              </a:rPr>
              <a:t> </a:t>
            </a:r>
            <a:r>
              <a:rPr lang="en-US" sz="1900" dirty="0" err="1">
                <a:latin typeface="Nunito"/>
                <a:ea typeface="Nunito"/>
                <a:cs typeface="Nunito"/>
                <a:sym typeface="Nunito"/>
              </a:rPr>
              <a:t>cho</a:t>
            </a:r>
            <a:r>
              <a:rPr lang="en-US" sz="1900" dirty="0">
                <a:latin typeface="Nunito"/>
                <a:ea typeface="Nunito"/>
                <a:cs typeface="Nunito"/>
                <a:sym typeface="Nunito"/>
              </a:rPr>
              <a:t> </a:t>
            </a:r>
            <a:r>
              <a:rPr lang="en-US" sz="1900" dirty="0" err="1">
                <a:latin typeface="Nunito"/>
                <a:ea typeface="Nunito"/>
                <a:cs typeface="Nunito"/>
                <a:sym typeface="Nunito"/>
              </a:rPr>
              <a:t>một</a:t>
            </a:r>
            <a:r>
              <a:rPr lang="en-US" sz="1900" dirty="0">
                <a:latin typeface="Nunito"/>
                <a:ea typeface="Nunito"/>
                <a:cs typeface="Nunito"/>
                <a:sym typeface="Nunito"/>
              </a:rPr>
              <a:t> </a:t>
            </a:r>
            <a:r>
              <a:rPr lang="en-US" sz="1900" dirty="0" err="1">
                <a:latin typeface="Nunito"/>
                <a:ea typeface="Nunito"/>
                <a:cs typeface="Nunito"/>
                <a:sym typeface="Nunito"/>
              </a:rPr>
              <a:t>loại</a:t>
            </a:r>
            <a:r>
              <a:rPr lang="en-US" sz="1900" dirty="0">
                <a:latin typeface="Nunito"/>
                <a:ea typeface="Nunito"/>
                <a:cs typeface="Nunito"/>
                <a:sym typeface="Nunito"/>
              </a:rPr>
              <a:t> </a:t>
            </a:r>
            <a:r>
              <a:rPr lang="en-US" sz="1900" dirty="0" err="1">
                <a:latin typeface="Nunito"/>
                <a:ea typeface="Nunito"/>
                <a:cs typeface="Nunito"/>
                <a:sym typeface="Nunito"/>
              </a:rPr>
              <a:t>sơ</a:t>
            </a:r>
            <a:r>
              <a:rPr lang="en-US" sz="1900" dirty="0">
                <a:latin typeface="Nunito"/>
                <a:ea typeface="Nunito"/>
                <a:cs typeface="Nunito"/>
                <a:sym typeface="Nunito"/>
              </a:rPr>
              <a:t> </a:t>
            </a:r>
            <a:r>
              <a:rPr lang="en-US" sz="1900" dirty="0" err="1">
                <a:latin typeface="Nunito"/>
                <a:ea typeface="Nunito"/>
                <a:cs typeface="Nunito"/>
                <a:sym typeface="Nunito"/>
              </a:rPr>
              <a:t>đồ</a:t>
            </a:r>
            <a:r>
              <a:rPr lang="en-US" sz="1900" dirty="0">
                <a:latin typeface="Nunito"/>
                <a:ea typeface="Nunito"/>
                <a:cs typeface="Nunito"/>
                <a:sym typeface="Nunito"/>
              </a:rPr>
              <a:t> </a:t>
            </a:r>
            <a:r>
              <a:rPr lang="en-US" sz="1900" dirty="0" err="1">
                <a:latin typeface="Nunito"/>
                <a:ea typeface="Nunito"/>
                <a:cs typeface="Nunito"/>
                <a:sym typeface="Nunito"/>
              </a:rPr>
              <a:t>trong</a:t>
            </a:r>
            <a:r>
              <a:rPr lang="en-US" sz="1900" dirty="0">
                <a:latin typeface="Nunito"/>
                <a:ea typeface="Nunito"/>
                <a:cs typeface="Nunito"/>
                <a:sym typeface="Nunito"/>
              </a:rPr>
              <a:t> UML</a:t>
            </a:r>
            <a:endParaRPr sz="1900" dirty="0">
              <a:latin typeface="Nunito"/>
              <a:ea typeface="Nunito"/>
              <a:cs typeface="Nunito"/>
              <a:sym typeface="Nunito"/>
            </a:endParaRPr>
          </a:p>
        </p:txBody>
      </p:sp>
      <p:sp>
        <p:nvSpPr>
          <p:cNvPr id="641" name="Google Shape;641;gd4840bce41_0_137"/>
          <p:cNvSpPr txBox="1"/>
          <p:nvPr/>
        </p:nvSpPr>
        <p:spPr>
          <a:xfrm>
            <a:off x="0" y="600100"/>
            <a:ext cx="6375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i="1">
              <a:solidFill>
                <a:srgbClr val="0000FF"/>
              </a:solidFill>
              <a:latin typeface="Nunito"/>
              <a:ea typeface="Nunito"/>
              <a:cs typeface="Nunito"/>
              <a:sym typeface="Nunito"/>
            </a:endParaRPr>
          </a:p>
        </p:txBody>
      </p:sp>
      <p:sp>
        <p:nvSpPr>
          <p:cNvPr id="642" name="Google Shape;642;gd4840bce41_0_137"/>
          <p:cNvSpPr txBox="1"/>
          <p:nvPr/>
        </p:nvSpPr>
        <p:spPr>
          <a:xfrm>
            <a:off x="72649" y="4019184"/>
            <a:ext cx="5503805" cy="120029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i="1" dirty="0">
                <a:solidFill>
                  <a:srgbClr val="0000FF"/>
                </a:solidFill>
                <a:latin typeface="Nunito"/>
                <a:ea typeface="Nunito"/>
                <a:cs typeface="Nunito"/>
                <a:sym typeface="Nunito"/>
              </a:rPr>
              <a:t>HÌNH 4.8: </a:t>
            </a:r>
            <a:r>
              <a:rPr lang="en-US" sz="2000" i="1" dirty="0" err="1">
                <a:solidFill>
                  <a:srgbClr val="0000FF"/>
                </a:solidFill>
                <a:latin typeface="Nunito"/>
                <a:ea typeface="Nunito"/>
                <a:cs typeface="Nunito"/>
                <a:sym typeface="Nunito"/>
              </a:rPr>
              <a:t>Sự</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phân</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loại</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của</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biểu</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đồ</a:t>
            </a:r>
            <a:r>
              <a:rPr lang="en-US" sz="2000" i="1" dirty="0">
                <a:solidFill>
                  <a:srgbClr val="0000FF"/>
                </a:solidFill>
                <a:latin typeface="Nunito"/>
                <a:ea typeface="Nunito"/>
                <a:cs typeface="Nunito"/>
                <a:sym typeface="Nunito"/>
              </a:rPr>
              <a:t> UML. </a:t>
            </a:r>
            <a:r>
              <a:rPr lang="en-US" sz="2000" i="1" dirty="0" err="1">
                <a:solidFill>
                  <a:srgbClr val="0000FF"/>
                </a:solidFill>
                <a:latin typeface="Nunito"/>
                <a:ea typeface="Nunito"/>
                <a:cs typeface="Nunito"/>
                <a:sym typeface="Nunito"/>
              </a:rPr>
              <a:t>Nguồn</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Đặc</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điểm</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kỹ</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thuật</a:t>
            </a:r>
            <a:r>
              <a:rPr lang="en-US" sz="2000" i="1" dirty="0">
                <a:solidFill>
                  <a:srgbClr val="0000FF"/>
                </a:solidFill>
                <a:latin typeface="Nunito"/>
                <a:ea typeface="Nunito"/>
                <a:cs typeface="Nunito"/>
                <a:sym typeface="Nunito"/>
              </a:rPr>
              <a:t> UML 2.5 </a:t>
            </a:r>
            <a:r>
              <a:rPr lang="en-US" sz="2000" i="1" dirty="0" err="1">
                <a:solidFill>
                  <a:srgbClr val="0000FF"/>
                </a:solidFill>
                <a:latin typeface="Nunito"/>
                <a:ea typeface="Nunito"/>
                <a:cs typeface="Nunito"/>
                <a:sym typeface="Nunito"/>
              </a:rPr>
              <a:t>Hình</a:t>
            </a:r>
            <a:r>
              <a:rPr lang="en-US" sz="2000" i="1" dirty="0">
                <a:solidFill>
                  <a:srgbClr val="0000FF"/>
                </a:solidFill>
                <a:latin typeface="Nunito"/>
                <a:ea typeface="Nunito"/>
                <a:cs typeface="Nunito"/>
                <a:sym typeface="Nunito"/>
              </a:rPr>
              <a:t> A.5.</a:t>
            </a:r>
            <a:endParaRPr sz="2000" dirty="0">
              <a:solidFill>
                <a:srgbClr val="0000FF"/>
              </a:solidFill>
              <a:latin typeface="Nunito"/>
              <a:ea typeface="Nunito"/>
              <a:cs typeface="Nunito"/>
              <a:sym typeface="Nunito"/>
            </a:endParaRPr>
          </a:p>
        </p:txBody>
      </p:sp>
      <p:pic>
        <p:nvPicPr>
          <p:cNvPr id="651" name="Google Shape;651;gd4840bce41_0_137"/>
          <p:cNvPicPr preferRelativeResize="0"/>
          <p:nvPr/>
        </p:nvPicPr>
        <p:blipFill>
          <a:blip r:embed="rId3">
            <a:alphaModFix/>
          </a:blip>
          <a:stretch>
            <a:fillRect/>
          </a:stretch>
        </p:blipFill>
        <p:spPr>
          <a:xfrm>
            <a:off x="72649" y="733314"/>
            <a:ext cx="4374349" cy="2199076"/>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40"/>
                                        </p:tgtEl>
                                        <p:attrNameLst>
                                          <p:attrName>style.visibility</p:attrName>
                                        </p:attrNameLst>
                                      </p:cBhvr>
                                      <p:to>
                                        <p:strVal val="visible"/>
                                      </p:to>
                                    </p:set>
                                    <p:animEffect transition="in" filter="wheel(1)">
                                      <p:cBhvr>
                                        <p:cTn id="7" dur="2000"/>
                                        <p:tgtEl>
                                          <p:spTgt spid="64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circle(in)">
                                      <p:cBhvr>
                                        <p:cTn id="12" dur="2000"/>
                                        <p:tgtEl>
                                          <p:spTgt spid="651"/>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642"/>
                                        </p:tgtEl>
                                        <p:attrNameLst>
                                          <p:attrName>style.visibility</p:attrName>
                                        </p:attrNameLst>
                                      </p:cBhvr>
                                      <p:to>
                                        <p:strVal val="visible"/>
                                      </p:to>
                                    </p:set>
                                    <p:animEffect transition="in" filter="circle(in)">
                                      <p:cBhvr>
                                        <p:cTn id="15" dur="2000"/>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 grpId="0"/>
      <p:bldP spid="64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1" name="Google Shape;641;gd4840bce41_0_137"/>
          <p:cNvSpPr txBox="1"/>
          <p:nvPr/>
        </p:nvSpPr>
        <p:spPr>
          <a:xfrm>
            <a:off x="0" y="600100"/>
            <a:ext cx="6375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i="1">
              <a:solidFill>
                <a:srgbClr val="0000FF"/>
              </a:solidFill>
              <a:latin typeface="Nunito"/>
              <a:ea typeface="Nunito"/>
              <a:cs typeface="Nunito"/>
              <a:sym typeface="Nunito"/>
            </a:endParaRPr>
          </a:p>
        </p:txBody>
      </p:sp>
      <p:sp>
        <p:nvSpPr>
          <p:cNvPr id="642" name="Google Shape;642;gd4840bce41_0_137"/>
          <p:cNvSpPr txBox="1"/>
          <p:nvPr/>
        </p:nvSpPr>
        <p:spPr>
          <a:xfrm>
            <a:off x="-14332" y="4267571"/>
            <a:ext cx="8997533" cy="120029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i="1" dirty="0">
                <a:solidFill>
                  <a:srgbClr val="0000FF"/>
                </a:solidFill>
                <a:latin typeface="Nunito"/>
                <a:ea typeface="Nunito"/>
                <a:cs typeface="Nunito"/>
                <a:sym typeface="Nunito"/>
              </a:rPr>
              <a:t>HÌNH 4.8: </a:t>
            </a:r>
            <a:r>
              <a:rPr lang="en-US" sz="2000" i="1" dirty="0" err="1">
                <a:solidFill>
                  <a:srgbClr val="0000FF"/>
                </a:solidFill>
                <a:latin typeface="Nunito"/>
                <a:ea typeface="Nunito"/>
                <a:cs typeface="Nunito"/>
                <a:sym typeface="Nunito"/>
              </a:rPr>
              <a:t>Sự</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phân</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loại</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của</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biểu</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đồ</a:t>
            </a:r>
            <a:r>
              <a:rPr lang="en-US" sz="2000" i="1" dirty="0">
                <a:solidFill>
                  <a:srgbClr val="0000FF"/>
                </a:solidFill>
                <a:latin typeface="Nunito"/>
                <a:ea typeface="Nunito"/>
                <a:cs typeface="Nunito"/>
                <a:sym typeface="Nunito"/>
              </a:rPr>
              <a:t> UML. </a:t>
            </a:r>
            <a:r>
              <a:rPr lang="en-US" sz="2000" i="1" dirty="0" err="1">
                <a:solidFill>
                  <a:srgbClr val="0000FF"/>
                </a:solidFill>
                <a:latin typeface="Nunito"/>
                <a:ea typeface="Nunito"/>
                <a:cs typeface="Nunito"/>
                <a:sym typeface="Nunito"/>
              </a:rPr>
              <a:t>Nguồn</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Đặc</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điểm</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kỹ</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thuật</a:t>
            </a:r>
            <a:r>
              <a:rPr lang="en-US" sz="2000" i="1" dirty="0">
                <a:solidFill>
                  <a:srgbClr val="0000FF"/>
                </a:solidFill>
                <a:latin typeface="Nunito"/>
                <a:ea typeface="Nunito"/>
                <a:cs typeface="Nunito"/>
                <a:sym typeface="Nunito"/>
              </a:rPr>
              <a:t> UML 2.5 </a:t>
            </a:r>
            <a:r>
              <a:rPr lang="en-US" sz="2000" i="1" dirty="0" err="1">
                <a:solidFill>
                  <a:srgbClr val="0000FF"/>
                </a:solidFill>
                <a:latin typeface="Nunito"/>
                <a:ea typeface="Nunito"/>
                <a:cs typeface="Nunito"/>
                <a:sym typeface="Nunito"/>
              </a:rPr>
              <a:t>Hình</a:t>
            </a:r>
            <a:r>
              <a:rPr lang="en-US" sz="2000" i="1" dirty="0">
                <a:solidFill>
                  <a:srgbClr val="0000FF"/>
                </a:solidFill>
                <a:latin typeface="Nunito"/>
                <a:ea typeface="Nunito"/>
                <a:cs typeface="Nunito"/>
                <a:sym typeface="Nunito"/>
              </a:rPr>
              <a:t> A.5.</a:t>
            </a:r>
            <a:endParaRPr sz="2000" dirty="0">
              <a:solidFill>
                <a:srgbClr val="0000FF"/>
              </a:solidFill>
              <a:latin typeface="Nunito"/>
              <a:ea typeface="Nunito"/>
              <a:cs typeface="Nunito"/>
              <a:sym typeface="Nunito"/>
            </a:endParaRPr>
          </a:p>
        </p:txBody>
      </p:sp>
      <p:sp>
        <p:nvSpPr>
          <p:cNvPr id="643" name="Google Shape;643;gd4840bce41_0_137"/>
          <p:cNvSpPr/>
          <p:nvPr/>
        </p:nvSpPr>
        <p:spPr>
          <a:xfrm>
            <a:off x="5252160" y="1249385"/>
            <a:ext cx="750000" cy="384900"/>
          </a:xfrm>
          <a:prstGeom prst="flowChartAlternateProcess">
            <a:avLst/>
          </a:prstGeom>
          <a:noFill/>
          <a:ln w="28575" cap="flat" cmpd="sng">
            <a:solidFill>
              <a:schemeClr val="tx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gd4840bce41_0_137"/>
          <p:cNvSpPr txBox="1"/>
          <p:nvPr/>
        </p:nvSpPr>
        <p:spPr>
          <a:xfrm>
            <a:off x="6073012" y="1278234"/>
            <a:ext cx="1900393"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Nunito"/>
                <a:ea typeface="Nunito"/>
                <a:cs typeface="Nunito"/>
                <a:sym typeface="Nunito"/>
              </a:rPr>
              <a:t>:1 Class(</a:t>
            </a:r>
            <a:r>
              <a:rPr lang="en-US" sz="2000" dirty="0" err="1">
                <a:latin typeface="Nunito"/>
                <a:ea typeface="Nunito"/>
                <a:cs typeface="Nunito"/>
                <a:sym typeface="Nunito"/>
              </a:rPr>
              <a:t>lớp</a:t>
            </a:r>
            <a:r>
              <a:rPr lang="en-US" sz="2000" dirty="0">
                <a:latin typeface="Nunito"/>
                <a:ea typeface="Nunito"/>
                <a:cs typeface="Nunito"/>
                <a:sym typeface="Nunito"/>
              </a:rPr>
              <a:t>)</a:t>
            </a:r>
            <a:endParaRPr sz="2000" dirty="0">
              <a:latin typeface="Nunito"/>
              <a:ea typeface="Nunito"/>
              <a:cs typeface="Nunito"/>
              <a:sym typeface="Nunito"/>
            </a:endParaRPr>
          </a:p>
        </p:txBody>
      </p:sp>
      <p:sp>
        <p:nvSpPr>
          <p:cNvPr id="645" name="Google Shape;645;gd4840bce41_0_137"/>
          <p:cNvSpPr/>
          <p:nvPr/>
        </p:nvSpPr>
        <p:spPr>
          <a:xfrm>
            <a:off x="5458111" y="1844538"/>
            <a:ext cx="249961" cy="771600"/>
          </a:xfrm>
          <a:prstGeom prst="upArrow">
            <a:avLst>
              <a:gd name="adj1" fmla="val 50000"/>
              <a:gd name="adj2" fmla="val 50000"/>
            </a:avLst>
          </a:prstGeom>
          <a:noFill/>
          <a:ln w="28575" cap="flat" cmpd="sng">
            <a:solidFill>
              <a:schemeClr val="tx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gd4840bce41_0_137"/>
          <p:cNvSpPr txBox="1"/>
          <p:nvPr/>
        </p:nvSpPr>
        <p:spPr>
          <a:xfrm>
            <a:off x="5976279" y="1866609"/>
            <a:ext cx="3872014" cy="6924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000">
                <a:latin typeface="Nunito"/>
                <a:ea typeface="Nunito"/>
                <a:cs typeface="Nunito"/>
                <a:sym typeface="Nunito"/>
              </a:rPr>
              <a:t>:GENERALIZATION</a:t>
            </a:r>
            <a:endParaRPr sz="2000">
              <a:latin typeface="Nunito"/>
              <a:ea typeface="Nunito"/>
              <a:cs typeface="Nunito"/>
              <a:sym typeface="Nunito"/>
            </a:endParaRPr>
          </a:p>
        </p:txBody>
      </p:sp>
      <p:cxnSp>
        <p:nvCxnSpPr>
          <p:cNvPr id="647" name="Google Shape;647;gd4840bce41_0_137"/>
          <p:cNvCxnSpPr/>
          <p:nvPr/>
        </p:nvCxnSpPr>
        <p:spPr>
          <a:xfrm>
            <a:off x="5241531" y="2798765"/>
            <a:ext cx="10800" cy="37500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48" name="Google Shape;648;gd4840bce41_0_137"/>
          <p:cNvCxnSpPr/>
          <p:nvPr/>
        </p:nvCxnSpPr>
        <p:spPr>
          <a:xfrm rot="10800000" flipH="1">
            <a:off x="5252231" y="2798690"/>
            <a:ext cx="835800" cy="1080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49" name="Google Shape;649;gd4840bce41_0_137"/>
          <p:cNvCxnSpPr/>
          <p:nvPr/>
        </p:nvCxnSpPr>
        <p:spPr>
          <a:xfrm>
            <a:off x="6073012" y="2776528"/>
            <a:ext cx="9781" cy="397237"/>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50" name="Google Shape;650;gd4840bce41_0_137"/>
          <p:cNvSpPr txBox="1"/>
          <p:nvPr/>
        </p:nvSpPr>
        <p:spPr>
          <a:xfrm>
            <a:off x="6375900" y="2753719"/>
            <a:ext cx="2972277" cy="492412"/>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2000" dirty="0">
                <a:latin typeface="Nunito"/>
                <a:ea typeface="Nunito"/>
                <a:cs typeface="Nunito"/>
                <a:sym typeface="Nunito"/>
              </a:rPr>
              <a:t>:SPECIALIZATION</a:t>
            </a:r>
            <a:endParaRPr sz="2000" dirty="0">
              <a:latin typeface="Nunito"/>
              <a:ea typeface="Nunito"/>
              <a:cs typeface="Nunito"/>
              <a:sym typeface="Nunito"/>
            </a:endParaRPr>
          </a:p>
        </p:txBody>
      </p:sp>
      <p:pic>
        <p:nvPicPr>
          <p:cNvPr id="651" name="Google Shape;651;gd4840bce41_0_137"/>
          <p:cNvPicPr preferRelativeResize="0"/>
          <p:nvPr/>
        </p:nvPicPr>
        <p:blipFill>
          <a:blip r:embed="rId3">
            <a:alphaModFix/>
          </a:blip>
          <a:stretch>
            <a:fillRect/>
          </a:stretch>
        </p:blipFill>
        <p:spPr>
          <a:xfrm>
            <a:off x="55418" y="235528"/>
            <a:ext cx="4823003" cy="4274126"/>
          </a:xfrm>
          <a:prstGeom prst="rect">
            <a:avLst/>
          </a:prstGeom>
          <a:noFill/>
          <a:ln>
            <a:noFill/>
          </a:ln>
        </p:spPr>
      </p:pic>
      <p:sp>
        <p:nvSpPr>
          <p:cNvPr id="5" name="TextBox 4"/>
          <p:cNvSpPr txBox="1"/>
          <p:nvPr/>
        </p:nvSpPr>
        <p:spPr>
          <a:xfrm>
            <a:off x="4933839" y="3470385"/>
            <a:ext cx="3470564" cy="707886"/>
          </a:xfrm>
          <a:prstGeom prst="rect">
            <a:avLst/>
          </a:prstGeom>
          <a:noFill/>
        </p:spPr>
        <p:txBody>
          <a:bodyPr wrap="square" rtlCol="0">
            <a:spAutoFit/>
          </a:bodyPr>
          <a:lstStyle/>
          <a:p>
            <a:pPr lvl="0"/>
            <a:r>
              <a:rPr lang="en-US" sz="2000" b="1" i="1" dirty="0" err="1">
                <a:latin typeface="Nunito"/>
                <a:ea typeface="Nunito"/>
                <a:cs typeface="Nunito"/>
                <a:sym typeface="Nunito"/>
              </a:rPr>
              <a:t>Chữ</a:t>
            </a:r>
            <a:r>
              <a:rPr lang="en-US" sz="2000" b="1" i="1" dirty="0">
                <a:latin typeface="Nunito"/>
                <a:ea typeface="Nunito"/>
                <a:cs typeface="Nunito"/>
                <a:sym typeface="Nunito"/>
              </a:rPr>
              <a:t> in </a:t>
            </a:r>
            <a:r>
              <a:rPr lang="en-US" sz="2000" b="1" i="1" dirty="0" err="1">
                <a:latin typeface="Nunito"/>
                <a:ea typeface="Nunito"/>
                <a:cs typeface="Nunito"/>
                <a:sym typeface="Nunito"/>
              </a:rPr>
              <a:t>nghiêng</a:t>
            </a:r>
            <a:r>
              <a:rPr lang="en-US" sz="2000" dirty="0">
                <a:latin typeface="Nunito"/>
                <a:ea typeface="Nunito"/>
                <a:cs typeface="Nunito"/>
                <a:sym typeface="Nunito"/>
              </a:rPr>
              <a:t>: ABSTRACT</a:t>
            </a:r>
          </a:p>
          <a:p>
            <a:endParaRPr lang="en-US" sz="2000" dirty="0"/>
          </a:p>
        </p:txBody>
      </p:sp>
    </p:spTree>
    <p:extLst>
      <p:ext uri="{BB962C8B-B14F-4D97-AF65-F5344CB8AC3E}">
        <p14:creationId xmlns:p14="http://schemas.microsoft.com/office/powerpoint/2010/main" val="2701486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51"/>
                                        </p:tgtEl>
                                        <p:attrNameLst>
                                          <p:attrName>style.visibility</p:attrName>
                                        </p:attrNameLst>
                                      </p:cBhvr>
                                      <p:to>
                                        <p:strVal val="visible"/>
                                      </p:to>
                                    </p:set>
                                    <p:animEffect transition="in" filter="circle(in)">
                                      <p:cBhvr>
                                        <p:cTn id="7" dur="2000"/>
                                        <p:tgtEl>
                                          <p:spTgt spid="65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42"/>
                                        </p:tgtEl>
                                        <p:attrNameLst>
                                          <p:attrName>style.visibility</p:attrName>
                                        </p:attrNameLst>
                                      </p:cBhvr>
                                      <p:to>
                                        <p:strVal val="visible"/>
                                      </p:to>
                                    </p:set>
                                    <p:animEffect transition="in" filter="circle(in)">
                                      <p:cBhvr>
                                        <p:cTn id="10" dur="2000"/>
                                        <p:tgtEl>
                                          <p:spTgt spid="64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47"/>
                                        </p:tgtEl>
                                        <p:attrNameLst>
                                          <p:attrName>style.visibility</p:attrName>
                                        </p:attrNameLst>
                                      </p:cBhvr>
                                      <p:to>
                                        <p:strVal val="visible"/>
                                      </p:to>
                                    </p:set>
                                    <p:animEffect transition="in" filter="fade">
                                      <p:cBhvr>
                                        <p:cTn id="20" dur="1000"/>
                                        <p:tgtEl>
                                          <p:spTgt spid="647"/>
                                        </p:tgtEl>
                                      </p:cBhvr>
                                    </p:animEffect>
                                    <p:anim calcmode="lin" valueType="num">
                                      <p:cBhvr>
                                        <p:cTn id="21" dur="1000" fill="hold"/>
                                        <p:tgtEl>
                                          <p:spTgt spid="647"/>
                                        </p:tgtEl>
                                        <p:attrNameLst>
                                          <p:attrName>ppt_x</p:attrName>
                                        </p:attrNameLst>
                                      </p:cBhvr>
                                      <p:tavLst>
                                        <p:tav tm="0">
                                          <p:val>
                                            <p:strVal val="#ppt_x"/>
                                          </p:val>
                                        </p:tav>
                                        <p:tav tm="100000">
                                          <p:val>
                                            <p:strVal val="#ppt_x"/>
                                          </p:val>
                                        </p:tav>
                                      </p:tavLst>
                                    </p:anim>
                                    <p:anim calcmode="lin" valueType="num">
                                      <p:cBhvr>
                                        <p:cTn id="22" dur="1000" fill="hold"/>
                                        <p:tgtEl>
                                          <p:spTgt spid="64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48"/>
                                        </p:tgtEl>
                                        <p:attrNameLst>
                                          <p:attrName>style.visibility</p:attrName>
                                        </p:attrNameLst>
                                      </p:cBhvr>
                                      <p:to>
                                        <p:strVal val="visible"/>
                                      </p:to>
                                    </p:set>
                                    <p:animEffect transition="in" filter="fade">
                                      <p:cBhvr>
                                        <p:cTn id="25" dur="1000"/>
                                        <p:tgtEl>
                                          <p:spTgt spid="648"/>
                                        </p:tgtEl>
                                      </p:cBhvr>
                                    </p:animEffect>
                                    <p:anim calcmode="lin" valueType="num">
                                      <p:cBhvr>
                                        <p:cTn id="26" dur="1000" fill="hold"/>
                                        <p:tgtEl>
                                          <p:spTgt spid="648"/>
                                        </p:tgtEl>
                                        <p:attrNameLst>
                                          <p:attrName>ppt_x</p:attrName>
                                        </p:attrNameLst>
                                      </p:cBhvr>
                                      <p:tavLst>
                                        <p:tav tm="0">
                                          <p:val>
                                            <p:strVal val="#ppt_x"/>
                                          </p:val>
                                        </p:tav>
                                        <p:tav tm="100000">
                                          <p:val>
                                            <p:strVal val="#ppt_x"/>
                                          </p:val>
                                        </p:tav>
                                      </p:tavLst>
                                    </p:anim>
                                    <p:anim calcmode="lin" valueType="num">
                                      <p:cBhvr>
                                        <p:cTn id="27" dur="1000" fill="hold"/>
                                        <p:tgtEl>
                                          <p:spTgt spid="64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49"/>
                                        </p:tgtEl>
                                        <p:attrNameLst>
                                          <p:attrName>style.visibility</p:attrName>
                                        </p:attrNameLst>
                                      </p:cBhvr>
                                      <p:to>
                                        <p:strVal val="visible"/>
                                      </p:to>
                                    </p:set>
                                    <p:animEffect transition="in" filter="fade">
                                      <p:cBhvr>
                                        <p:cTn id="30" dur="1000"/>
                                        <p:tgtEl>
                                          <p:spTgt spid="649"/>
                                        </p:tgtEl>
                                      </p:cBhvr>
                                    </p:animEffect>
                                    <p:anim calcmode="lin" valueType="num">
                                      <p:cBhvr>
                                        <p:cTn id="31" dur="1000" fill="hold"/>
                                        <p:tgtEl>
                                          <p:spTgt spid="649"/>
                                        </p:tgtEl>
                                        <p:attrNameLst>
                                          <p:attrName>ppt_x</p:attrName>
                                        </p:attrNameLst>
                                      </p:cBhvr>
                                      <p:tavLst>
                                        <p:tav tm="0">
                                          <p:val>
                                            <p:strVal val="#ppt_x"/>
                                          </p:val>
                                        </p:tav>
                                        <p:tav tm="100000">
                                          <p:val>
                                            <p:strVal val="#ppt_x"/>
                                          </p:val>
                                        </p:tav>
                                      </p:tavLst>
                                    </p:anim>
                                    <p:anim calcmode="lin" valueType="num">
                                      <p:cBhvr>
                                        <p:cTn id="32" dur="1000" fill="hold"/>
                                        <p:tgtEl>
                                          <p:spTgt spid="64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50"/>
                                        </p:tgtEl>
                                        <p:attrNameLst>
                                          <p:attrName>style.visibility</p:attrName>
                                        </p:attrNameLst>
                                      </p:cBhvr>
                                      <p:to>
                                        <p:strVal val="visible"/>
                                      </p:to>
                                    </p:set>
                                    <p:animEffect transition="in" filter="fade">
                                      <p:cBhvr>
                                        <p:cTn id="35" dur="1000"/>
                                        <p:tgtEl>
                                          <p:spTgt spid="650"/>
                                        </p:tgtEl>
                                      </p:cBhvr>
                                    </p:animEffect>
                                    <p:anim calcmode="lin" valueType="num">
                                      <p:cBhvr>
                                        <p:cTn id="36" dur="1000" fill="hold"/>
                                        <p:tgtEl>
                                          <p:spTgt spid="650"/>
                                        </p:tgtEl>
                                        <p:attrNameLst>
                                          <p:attrName>ppt_x</p:attrName>
                                        </p:attrNameLst>
                                      </p:cBhvr>
                                      <p:tavLst>
                                        <p:tav tm="0">
                                          <p:val>
                                            <p:strVal val="#ppt_x"/>
                                          </p:val>
                                        </p:tav>
                                        <p:tav tm="100000">
                                          <p:val>
                                            <p:strVal val="#ppt_x"/>
                                          </p:val>
                                        </p:tav>
                                      </p:tavLst>
                                    </p:anim>
                                    <p:anim calcmode="lin" valueType="num">
                                      <p:cBhvr>
                                        <p:cTn id="37" dur="1000" fill="hold"/>
                                        <p:tgtEl>
                                          <p:spTgt spid="65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646"/>
                                        </p:tgtEl>
                                        <p:attrNameLst>
                                          <p:attrName>style.visibility</p:attrName>
                                        </p:attrNameLst>
                                      </p:cBhvr>
                                      <p:to>
                                        <p:strVal val="visible"/>
                                      </p:to>
                                    </p:set>
                                    <p:animEffect transition="in" filter="fade">
                                      <p:cBhvr>
                                        <p:cTn id="40" dur="1000"/>
                                        <p:tgtEl>
                                          <p:spTgt spid="646"/>
                                        </p:tgtEl>
                                      </p:cBhvr>
                                    </p:animEffect>
                                    <p:anim calcmode="lin" valueType="num">
                                      <p:cBhvr>
                                        <p:cTn id="41" dur="1000" fill="hold"/>
                                        <p:tgtEl>
                                          <p:spTgt spid="646"/>
                                        </p:tgtEl>
                                        <p:attrNameLst>
                                          <p:attrName>ppt_x</p:attrName>
                                        </p:attrNameLst>
                                      </p:cBhvr>
                                      <p:tavLst>
                                        <p:tav tm="0">
                                          <p:val>
                                            <p:strVal val="#ppt_x"/>
                                          </p:val>
                                        </p:tav>
                                        <p:tav tm="100000">
                                          <p:val>
                                            <p:strVal val="#ppt_x"/>
                                          </p:val>
                                        </p:tav>
                                      </p:tavLst>
                                    </p:anim>
                                    <p:anim calcmode="lin" valueType="num">
                                      <p:cBhvr>
                                        <p:cTn id="42" dur="1000" fill="hold"/>
                                        <p:tgtEl>
                                          <p:spTgt spid="64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645"/>
                                        </p:tgtEl>
                                        <p:attrNameLst>
                                          <p:attrName>style.visibility</p:attrName>
                                        </p:attrNameLst>
                                      </p:cBhvr>
                                      <p:to>
                                        <p:strVal val="visible"/>
                                      </p:to>
                                    </p:set>
                                    <p:animEffect transition="in" filter="fade">
                                      <p:cBhvr>
                                        <p:cTn id="45" dur="1000"/>
                                        <p:tgtEl>
                                          <p:spTgt spid="645"/>
                                        </p:tgtEl>
                                      </p:cBhvr>
                                    </p:animEffect>
                                    <p:anim calcmode="lin" valueType="num">
                                      <p:cBhvr>
                                        <p:cTn id="46" dur="1000" fill="hold"/>
                                        <p:tgtEl>
                                          <p:spTgt spid="645"/>
                                        </p:tgtEl>
                                        <p:attrNameLst>
                                          <p:attrName>ppt_x</p:attrName>
                                        </p:attrNameLst>
                                      </p:cBhvr>
                                      <p:tavLst>
                                        <p:tav tm="0">
                                          <p:val>
                                            <p:strVal val="#ppt_x"/>
                                          </p:val>
                                        </p:tav>
                                        <p:tav tm="100000">
                                          <p:val>
                                            <p:strVal val="#ppt_x"/>
                                          </p:val>
                                        </p:tav>
                                      </p:tavLst>
                                    </p:anim>
                                    <p:anim calcmode="lin" valueType="num">
                                      <p:cBhvr>
                                        <p:cTn id="47" dur="1000" fill="hold"/>
                                        <p:tgtEl>
                                          <p:spTgt spid="64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643"/>
                                        </p:tgtEl>
                                        <p:attrNameLst>
                                          <p:attrName>style.visibility</p:attrName>
                                        </p:attrNameLst>
                                      </p:cBhvr>
                                      <p:to>
                                        <p:strVal val="visible"/>
                                      </p:to>
                                    </p:set>
                                    <p:animEffect transition="in" filter="fade">
                                      <p:cBhvr>
                                        <p:cTn id="50" dur="1000"/>
                                        <p:tgtEl>
                                          <p:spTgt spid="643"/>
                                        </p:tgtEl>
                                      </p:cBhvr>
                                    </p:animEffect>
                                    <p:anim calcmode="lin" valueType="num">
                                      <p:cBhvr>
                                        <p:cTn id="51" dur="1000" fill="hold"/>
                                        <p:tgtEl>
                                          <p:spTgt spid="643"/>
                                        </p:tgtEl>
                                        <p:attrNameLst>
                                          <p:attrName>ppt_x</p:attrName>
                                        </p:attrNameLst>
                                      </p:cBhvr>
                                      <p:tavLst>
                                        <p:tav tm="0">
                                          <p:val>
                                            <p:strVal val="#ppt_x"/>
                                          </p:val>
                                        </p:tav>
                                        <p:tav tm="100000">
                                          <p:val>
                                            <p:strVal val="#ppt_x"/>
                                          </p:val>
                                        </p:tav>
                                      </p:tavLst>
                                    </p:anim>
                                    <p:anim calcmode="lin" valueType="num">
                                      <p:cBhvr>
                                        <p:cTn id="52" dur="1000" fill="hold"/>
                                        <p:tgtEl>
                                          <p:spTgt spid="6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644"/>
                                        </p:tgtEl>
                                        <p:attrNameLst>
                                          <p:attrName>style.visibility</p:attrName>
                                        </p:attrNameLst>
                                      </p:cBhvr>
                                      <p:to>
                                        <p:strVal val="visible"/>
                                      </p:to>
                                    </p:set>
                                    <p:animEffect transition="in" filter="fade">
                                      <p:cBhvr>
                                        <p:cTn id="55" dur="1000"/>
                                        <p:tgtEl>
                                          <p:spTgt spid="644"/>
                                        </p:tgtEl>
                                      </p:cBhvr>
                                    </p:animEffect>
                                    <p:anim calcmode="lin" valueType="num">
                                      <p:cBhvr>
                                        <p:cTn id="56" dur="1000" fill="hold"/>
                                        <p:tgtEl>
                                          <p:spTgt spid="644"/>
                                        </p:tgtEl>
                                        <p:attrNameLst>
                                          <p:attrName>ppt_x</p:attrName>
                                        </p:attrNameLst>
                                      </p:cBhvr>
                                      <p:tavLst>
                                        <p:tav tm="0">
                                          <p:val>
                                            <p:strVal val="#ppt_x"/>
                                          </p:val>
                                        </p:tav>
                                        <p:tav tm="100000">
                                          <p:val>
                                            <p:strVal val="#ppt_x"/>
                                          </p:val>
                                        </p:tav>
                                      </p:tavLst>
                                    </p:anim>
                                    <p:anim calcmode="lin" valueType="num">
                                      <p:cBhvr>
                                        <p:cTn id="57" dur="1000" fill="hold"/>
                                        <p:tgtEl>
                                          <p:spTgt spid="6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 grpId="0"/>
      <p:bldP spid="643" grpId="0" animBg="1"/>
      <p:bldP spid="644" grpId="0"/>
      <p:bldP spid="645" grpId="0" animBg="1"/>
      <p:bldP spid="646" grpId="0"/>
      <p:bldP spid="650"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d4840bce41_0_171"/>
          <p:cNvSpPr txBox="1">
            <a:spLocks noGrp="1"/>
          </p:cNvSpPr>
          <p:nvPr>
            <p:ph type="title"/>
          </p:nvPr>
        </p:nvSpPr>
        <p:spPr>
          <a:xfrm>
            <a:off x="889945" y="596913"/>
            <a:ext cx="26682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Sơ</a:t>
            </a:r>
            <a:r>
              <a:rPr lang="en-US" sz="3000" dirty="0">
                <a:latin typeface="Nunito"/>
                <a:ea typeface="Nunito"/>
                <a:cs typeface="Nunito"/>
                <a:sym typeface="Nunito"/>
              </a:rPr>
              <a:t> </a:t>
            </a:r>
            <a:r>
              <a:rPr lang="en-US" sz="3000" dirty="0" err="1">
                <a:latin typeface="Nunito"/>
                <a:ea typeface="Nunito"/>
                <a:cs typeface="Nunito"/>
                <a:sym typeface="Nunito"/>
              </a:rPr>
              <a:t>đồ</a:t>
            </a:r>
            <a:r>
              <a:rPr lang="en-US" sz="3000" dirty="0">
                <a:latin typeface="Nunito"/>
                <a:ea typeface="Nunito"/>
                <a:cs typeface="Nunito"/>
                <a:sym typeface="Nunito"/>
              </a:rPr>
              <a:t> </a:t>
            </a:r>
            <a:r>
              <a:rPr lang="en-US" sz="3000" dirty="0" err="1">
                <a:latin typeface="Nunito"/>
                <a:ea typeface="Nunito"/>
                <a:cs typeface="Nunito"/>
                <a:sym typeface="Nunito"/>
              </a:rPr>
              <a:t>cấu</a:t>
            </a:r>
            <a:r>
              <a:rPr lang="en-US" sz="3000" dirty="0">
                <a:latin typeface="Nunito"/>
                <a:ea typeface="Nunito"/>
                <a:cs typeface="Nunito"/>
                <a:sym typeface="Nunito"/>
              </a:rPr>
              <a:t> </a:t>
            </a:r>
            <a:r>
              <a:rPr lang="en-US" sz="3000" dirty="0" err="1">
                <a:latin typeface="Nunito"/>
                <a:ea typeface="Nunito"/>
                <a:cs typeface="Nunito"/>
                <a:sym typeface="Nunito"/>
              </a:rPr>
              <a:t>trúc</a:t>
            </a:r>
            <a:endParaRPr sz="3000" dirty="0">
              <a:latin typeface="Nunito"/>
              <a:ea typeface="Nunito"/>
              <a:cs typeface="Nunito"/>
              <a:sym typeface="Nunito"/>
            </a:endParaRPr>
          </a:p>
        </p:txBody>
      </p:sp>
      <p:sp>
        <p:nvSpPr>
          <p:cNvPr id="657" name="Google Shape;657;gd4840bce41_0_17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69</a:t>
            </a:fld>
            <a:endParaRPr/>
          </a:p>
        </p:txBody>
      </p:sp>
      <p:sp>
        <p:nvSpPr>
          <p:cNvPr id="658" name="Google Shape;658;gd4840bce41_0_171"/>
          <p:cNvSpPr/>
          <p:nvPr/>
        </p:nvSpPr>
        <p:spPr>
          <a:xfrm rot="942510">
            <a:off x="7829032" y="3752426"/>
            <a:ext cx="903684" cy="98662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gd4840bce41_0_171"/>
          <p:cNvSpPr txBox="1"/>
          <p:nvPr/>
        </p:nvSpPr>
        <p:spPr>
          <a:xfrm>
            <a:off x="491774" y="3657099"/>
            <a:ext cx="7618800" cy="120029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b="1">
                <a:solidFill>
                  <a:srgbClr val="0000FF"/>
                </a:solidFill>
                <a:latin typeface="Nunito"/>
                <a:ea typeface="Nunito"/>
                <a:cs typeface="Nunito"/>
                <a:sym typeface="Nunito"/>
              </a:rPr>
              <a:t>Bảng 4.4: Biểu </a:t>
            </a:r>
            <a:r>
              <a:rPr lang="en-US" sz="2000" b="1" dirty="0" err="1">
                <a:solidFill>
                  <a:srgbClr val="0000FF"/>
                </a:solidFill>
                <a:latin typeface="Nunito"/>
                <a:ea typeface="Nunito"/>
                <a:cs typeface="Nunito"/>
                <a:sym typeface="Nunito"/>
              </a:rPr>
              <a:t>đồ</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cấu</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trúc</a:t>
            </a:r>
            <a:r>
              <a:rPr lang="en-US" sz="2000" b="1" dirty="0">
                <a:solidFill>
                  <a:srgbClr val="0000FF"/>
                </a:solidFill>
                <a:latin typeface="Nunito"/>
                <a:ea typeface="Nunito"/>
                <a:cs typeface="Nunito"/>
                <a:sym typeface="Nunito"/>
              </a:rPr>
              <a:t> UML </a:t>
            </a:r>
            <a:r>
              <a:rPr lang="en-US" sz="2000" b="1" dirty="0" err="1">
                <a:solidFill>
                  <a:srgbClr val="0000FF"/>
                </a:solidFill>
                <a:latin typeface="Nunito"/>
                <a:ea typeface="Nunito"/>
                <a:cs typeface="Nunito"/>
                <a:sym typeface="Nunito"/>
              </a:rPr>
              <a:t>cho</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thấy</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cấu</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trúc</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tĩnh</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của</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các</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phần</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tử</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của</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hệ</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thống</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đang</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được</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mô</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hình</a:t>
            </a:r>
            <a:r>
              <a:rPr lang="en-US" sz="2000" b="1" dirty="0">
                <a:solidFill>
                  <a:srgbClr val="0000FF"/>
                </a:solidFill>
                <a:latin typeface="Nunito"/>
                <a:ea typeface="Nunito"/>
                <a:cs typeface="Nunito"/>
                <a:sym typeface="Nunito"/>
              </a:rPr>
              <a:t> </a:t>
            </a:r>
            <a:r>
              <a:rPr lang="en-US" sz="2000" b="1" dirty="0" err="1">
                <a:solidFill>
                  <a:srgbClr val="0000FF"/>
                </a:solidFill>
                <a:latin typeface="Nunito"/>
                <a:ea typeface="Nunito"/>
                <a:cs typeface="Nunito"/>
                <a:sym typeface="Nunito"/>
              </a:rPr>
              <a:t>hóa</a:t>
            </a:r>
            <a:endParaRPr sz="2000" b="1" i="1" dirty="0">
              <a:solidFill>
                <a:srgbClr val="0000FF"/>
              </a:solidFill>
              <a:latin typeface="Nunito"/>
              <a:ea typeface="Nunito"/>
              <a:cs typeface="Nunito"/>
              <a:sym typeface="Nunito"/>
            </a:endParaRPr>
          </a:p>
        </p:txBody>
      </p:sp>
      <p:sp>
        <p:nvSpPr>
          <p:cNvPr id="660" name="Google Shape;660;gd4840bce41_0_171"/>
          <p:cNvSpPr txBox="1"/>
          <p:nvPr/>
        </p:nvSpPr>
        <p:spPr>
          <a:xfrm>
            <a:off x="634775" y="1106875"/>
            <a:ext cx="2668200" cy="384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300">
              <a:latin typeface="Nunito"/>
              <a:ea typeface="Nunito"/>
              <a:cs typeface="Nunito"/>
              <a:sym typeface="Nunito"/>
            </a:endParaRPr>
          </a:p>
        </p:txBody>
      </p:sp>
      <p:pic>
        <p:nvPicPr>
          <p:cNvPr id="2" name="Picture 1"/>
          <p:cNvPicPr>
            <a:picLocks noChangeAspect="1"/>
          </p:cNvPicPr>
          <p:nvPr/>
        </p:nvPicPr>
        <p:blipFill>
          <a:blip r:embed="rId3"/>
          <a:stretch>
            <a:fillRect/>
          </a:stretch>
        </p:blipFill>
        <p:spPr>
          <a:xfrm>
            <a:off x="769158" y="1299326"/>
            <a:ext cx="7635217" cy="252179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6"/>
                                        </p:tgtEl>
                                        <p:attrNameLst>
                                          <p:attrName>style.visibility</p:attrName>
                                        </p:attrNameLst>
                                      </p:cBhvr>
                                      <p:to>
                                        <p:strVal val="visible"/>
                                      </p:to>
                                    </p:set>
                                    <p:animEffect transition="in" filter="randombar(horizontal)">
                                      <p:cBhvr>
                                        <p:cTn id="7" dur="500"/>
                                        <p:tgtEl>
                                          <p:spTgt spid="65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659"/>
                                        </p:tgtEl>
                                        <p:attrNameLst>
                                          <p:attrName>style.visibility</p:attrName>
                                        </p:attrNameLst>
                                      </p:cBhvr>
                                      <p:to>
                                        <p:strVal val="visible"/>
                                      </p:to>
                                    </p:set>
                                    <p:animEffect transition="in" filter="circle(in)">
                                      <p:cBhvr>
                                        <p:cTn id="15" dur="2000"/>
                                        <p:tgtEl>
                                          <p:spTgt spid="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 grpId="0"/>
      <p:bldP spid="6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
          <p:cNvSpPr txBox="1">
            <a:spLocks noGrp="1"/>
          </p:cNvSpPr>
          <p:nvPr>
            <p:ph type="title"/>
          </p:nvPr>
        </p:nvSpPr>
        <p:spPr>
          <a:xfrm>
            <a:off x="779750" y="624939"/>
            <a:ext cx="6426300" cy="396300"/>
          </a:xfrm>
          <a:prstGeom prst="rect">
            <a:avLst/>
          </a:prstGeom>
          <a:noFill/>
          <a:ln>
            <a:noFill/>
          </a:ln>
        </p:spPr>
        <p:txBody>
          <a:bodyPr spcFirstLastPara="1" wrap="square" lIns="0" tIns="0" rIns="0" bIns="0" anchor="ctr" anchorCtr="0">
            <a:noAutofit/>
          </a:bodyPr>
          <a:lstStyle/>
          <a:p>
            <a:pPr lvl="0"/>
            <a:r>
              <a:rPr lang="en-US" dirty="0">
                <a:latin typeface="Nunito"/>
                <a:ea typeface="Nunito"/>
                <a:cs typeface="Nunito"/>
                <a:sym typeface="Nunito"/>
              </a:rPr>
              <a:t> </a:t>
            </a:r>
            <a:r>
              <a:rPr lang="en-US" dirty="0" err="1">
                <a:latin typeface="Nunito"/>
                <a:ea typeface="Nunito"/>
                <a:cs typeface="Nunito"/>
                <a:sym typeface="Nunito"/>
              </a:rPr>
              <a:t>Thế</a:t>
            </a:r>
            <a:r>
              <a:rPr lang="en-US" dirty="0">
                <a:latin typeface="Nunito"/>
                <a:ea typeface="Nunito"/>
                <a:cs typeface="Nunito"/>
                <a:sym typeface="Nunito"/>
              </a:rPr>
              <a:t> </a:t>
            </a:r>
            <a:r>
              <a:rPr lang="en-US" dirty="0" err="1">
                <a:latin typeface="Nunito"/>
                <a:ea typeface="Nunito"/>
                <a:cs typeface="Nunito"/>
                <a:sym typeface="Nunito"/>
              </a:rPr>
              <a:t>nào</a:t>
            </a:r>
            <a:r>
              <a:rPr lang="en-US" dirty="0">
                <a:latin typeface="Nunito"/>
                <a:ea typeface="Nunito"/>
                <a:cs typeface="Nunito"/>
                <a:sym typeface="Nunito"/>
              </a:rPr>
              <a:t> </a:t>
            </a:r>
            <a:r>
              <a:rPr lang="en-US" dirty="0" err="1">
                <a:latin typeface="Nunito"/>
                <a:ea typeface="Nunito"/>
                <a:cs typeface="Nunito"/>
                <a:sym typeface="Nunito"/>
              </a:rPr>
              <a:t>là</a:t>
            </a:r>
            <a:r>
              <a:rPr lang="en-US" dirty="0">
                <a:latin typeface="Nunito"/>
                <a:ea typeface="Nunito"/>
                <a:cs typeface="Nunito"/>
                <a:sym typeface="Nunito"/>
              </a:rPr>
              <a:t> </a:t>
            </a:r>
            <a:r>
              <a:rPr lang="en-US" dirty="0" err="1">
                <a:latin typeface="Nunito"/>
                <a:ea typeface="Nunito"/>
                <a:cs typeface="Nunito"/>
                <a:sym typeface="Nunito"/>
              </a:rPr>
              <a:t>ngôn</a:t>
            </a:r>
            <a:r>
              <a:rPr lang="en-US" dirty="0">
                <a:latin typeface="Nunito"/>
                <a:ea typeface="Nunito"/>
                <a:cs typeface="Nunito"/>
                <a:sym typeface="Nunito"/>
              </a:rPr>
              <a:t> </a:t>
            </a:r>
            <a:r>
              <a:rPr lang="en-US" dirty="0" err="1">
                <a:latin typeface="Nunito"/>
                <a:ea typeface="Nunito"/>
                <a:cs typeface="Nunito"/>
                <a:sym typeface="Nunito"/>
              </a:rPr>
              <a:t>ngữ</a:t>
            </a:r>
            <a:r>
              <a:rPr lang="en-US" dirty="0">
                <a:latin typeface="Nunito"/>
                <a:ea typeface="Nunito"/>
                <a:cs typeface="Nunito"/>
                <a:sym typeface="Nunito"/>
              </a:rPr>
              <a:t> UML ?</a:t>
            </a:r>
            <a:endParaRPr dirty="0">
              <a:latin typeface="Nunito"/>
              <a:ea typeface="Nunito"/>
              <a:cs typeface="Nunito"/>
              <a:sym typeface="Nunito"/>
            </a:endParaRPr>
          </a:p>
        </p:txBody>
      </p:sp>
      <p:sp>
        <p:nvSpPr>
          <p:cNvPr id="205" name="Google Shape;205;p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7</a:t>
            </a:fld>
            <a:endParaRPr/>
          </a:p>
        </p:txBody>
      </p:sp>
      <p:sp>
        <p:nvSpPr>
          <p:cNvPr id="206" name="Google Shape;206;p3"/>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789;p51"/>
          <p:cNvSpPr/>
          <p:nvPr/>
        </p:nvSpPr>
        <p:spPr>
          <a:xfrm>
            <a:off x="665661" y="1522774"/>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970415" y="1487892"/>
            <a:ext cx="7641772" cy="400110"/>
          </a:xfrm>
          <a:prstGeom prst="rect">
            <a:avLst/>
          </a:prstGeom>
          <a:noFill/>
        </p:spPr>
        <p:txBody>
          <a:bodyPr wrap="square" rtlCol="0">
            <a:spAutoFit/>
          </a:bodyPr>
          <a:lstStyle/>
          <a:p>
            <a:r>
              <a:rPr lang="en-US" sz="2000" dirty="0">
                <a:latin typeface="Nunito" panose="020B0604020202020204" charset="0"/>
              </a:rPr>
              <a:t>UML </a:t>
            </a:r>
            <a:r>
              <a:rPr lang="en-US" sz="2000" dirty="0" err="1">
                <a:latin typeface="Nunito" panose="020B0604020202020204" charset="0"/>
              </a:rPr>
              <a:t>là</a:t>
            </a:r>
            <a:r>
              <a:rPr lang="en-US" sz="2000" dirty="0">
                <a:latin typeface="Nunito" panose="020B0604020202020204" charset="0"/>
              </a:rPr>
              <a:t> </a:t>
            </a:r>
            <a:r>
              <a:rPr lang="en-US" sz="2000" dirty="0" err="1">
                <a:latin typeface="Nunito" panose="020B0604020202020204" charset="0"/>
              </a:rPr>
              <a:t>một</a:t>
            </a:r>
            <a:r>
              <a:rPr lang="en-US" sz="2000" dirty="0">
                <a:latin typeface="Nunito" panose="020B0604020202020204" charset="0"/>
              </a:rPr>
              <a:t> </a:t>
            </a:r>
            <a:r>
              <a:rPr lang="en-US" sz="2000" dirty="0" err="1">
                <a:latin typeface="Nunito" panose="020B0604020202020204" charset="0"/>
              </a:rPr>
              <a:t>ngôn</a:t>
            </a:r>
            <a:r>
              <a:rPr lang="en-US" sz="2000" dirty="0">
                <a:latin typeface="Nunito" panose="020B0604020202020204" charset="0"/>
              </a:rPr>
              <a:t> </a:t>
            </a:r>
            <a:r>
              <a:rPr lang="en-US" sz="2000" dirty="0" err="1">
                <a:latin typeface="Nunito" panose="020B0604020202020204" charset="0"/>
              </a:rPr>
              <a:t>ngữ</a:t>
            </a:r>
            <a:r>
              <a:rPr lang="en-US" sz="2000" dirty="0">
                <a:latin typeface="Nunito" panose="020B0604020202020204" charset="0"/>
              </a:rPr>
              <a:t> </a:t>
            </a:r>
            <a:r>
              <a:rPr lang="en-US" sz="2000" dirty="0" err="1">
                <a:latin typeface="Nunito" panose="020B0604020202020204" charset="0"/>
              </a:rPr>
              <a:t>đồ</a:t>
            </a:r>
            <a:r>
              <a:rPr lang="en-US" sz="2000" dirty="0">
                <a:latin typeface="Nunito" panose="020B0604020202020204" charset="0"/>
              </a:rPr>
              <a:t> </a:t>
            </a:r>
            <a:r>
              <a:rPr lang="en-US" sz="2000" dirty="0" err="1">
                <a:latin typeface="Nunito" panose="020B0604020202020204" charset="0"/>
              </a:rPr>
              <a:t>họa</a:t>
            </a:r>
            <a:r>
              <a:rPr lang="en-US" sz="2000" dirty="0">
                <a:latin typeface="Nunito" panose="020B0604020202020204" charset="0"/>
              </a:rPr>
              <a:t>, </a:t>
            </a:r>
            <a:r>
              <a:rPr lang="en-US" sz="2000" dirty="0" err="1">
                <a:latin typeface="Nunito" panose="020B0604020202020204" charset="0"/>
              </a:rPr>
              <a:t>không</a:t>
            </a:r>
            <a:r>
              <a:rPr lang="en-US" sz="2000" dirty="0">
                <a:latin typeface="Nunito" panose="020B0604020202020204" charset="0"/>
              </a:rPr>
              <a:t> </a:t>
            </a:r>
            <a:r>
              <a:rPr lang="en-US" sz="2000" dirty="0" err="1">
                <a:latin typeface="Nunito" panose="020B0604020202020204" charset="0"/>
              </a:rPr>
              <a:t>phải</a:t>
            </a:r>
            <a:r>
              <a:rPr lang="en-US" sz="2000" dirty="0">
                <a:latin typeface="Nunito" panose="020B0604020202020204" charset="0"/>
              </a:rPr>
              <a:t> </a:t>
            </a:r>
            <a:r>
              <a:rPr lang="en-US" sz="2000" dirty="0" err="1">
                <a:latin typeface="Nunito" panose="020B0604020202020204" charset="0"/>
              </a:rPr>
              <a:t>là</a:t>
            </a:r>
            <a:r>
              <a:rPr lang="en-US" sz="2000" dirty="0">
                <a:latin typeface="Nunito" panose="020B0604020202020204" charset="0"/>
              </a:rPr>
              <a:t> </a:t>
            </a:r>
            <a:r>
              <a:rPr lang="en-US" sz="2000" dirty="0" err="1">
                <a:latin typeface="Nunito" panose="020B0604020202020204" charset="0"/>
              </a:rPr>
              <a:t>một</a:t>
            </a:r>
            <a:r>
              <a:rPr lang="en-US" sz="2000" dirty="0">
                <a:latin typeface="Nunito" panose="020B0604020202020204" charset="0"/>
              </a:rPr>
              <a:t> </a:t>
            </a:r>
            <a:r>
              <a:rPr lang="en-US" sz="2000" dirty="0" err="1">
                <a:latin typeface="Nunito" panose="020B0604020202020204" charset="0"/>
              </a:rPr>
              <a:t>ngôn</a:t>
            </a:r>
            <a:r>
              <a:rPr lang="en-US" sz="2000" dirty="0">
                <a:latin typeface="Nunito" panose="020B0604020202020204" charset="0"/>
              </a:rPr>
              <a:t> </a:t>
            </a:r>
            <a:r>
              <a:rPr lang="en-US" sz="2000" dirty="0" err="1">
                <a:latin typeface="Nunito" panose="020B0604020202020204" charset="0"/>
              </a:rPr>
              <a:t>ngữ</a:t>
            </a:r>
            <a:r>
              <a:rPr lang="en-US" sz="2000" dirty="0">
                <a:latin typeface="Nunito" panose="020B0604020202020204" charset="0"/>
              </a:rPr>
              <a:t> </a:t>
            </a:r>
            <a:r>
              <a:rPr lang="en-US" sz="2000" dirty="0" err="1">
                <a:latin typeface="Nunito" panose="020B0604020202020204" charset="0"/>
              </a:rPr>
              <a:t>nói</a:t>
            </a:r>
            <a:r>
              <a:rPr lang="en-US" sz="2000" dirty="0">
                <a:latin typeface="Nunito" panose="020B0604020202020204" charset="0"/>
              </a:rPr>
              <a:t>.</a:t>
            </a:r>
          </a:p>
        </p:txBody>
      </p:sp>
      <p:sp>
        <p:nvSpPr>
          <p:cNvPr id="7" name="TextBox 6"/>
          <p:cNvSpPr txBox="1"/>
          <p:nvPr/>
        </p:nvSpPr>
        <p:spPr>
          <a:xfrm>
            <a:off x="970414" y="1887643"/>
            <a:ext cx="7694615" cy="707886"/>
          </a:xfrm>
          <a:prstGeom prst="rect">
            <a:avLst/>
          </a:prstGeom>
          <a:noFill/>
        </p:spPr>
        <p:txBody>
          <a:bodyPr wrap="square" rtlCol="0">
            <a:spAutoFit/>
          </a:bodyPr>
          <a:lstStyle/>
          <a:p>
            <a:r>
              <a:rPr lang="en-US" sz="2000" dirty="0" err="1">
                <a:latin typeface="Nunito"/>
                <a:ea typeface="Nunito"/>
                <a:cs typeface="Nunito"/>
                <a:sym typeface="Nunito"/>
              </a:rPr>
              <a:t>Có</a:t>
            </a:r>
            <a:r>
              <a:rPr lang="en-US" sz="2000" dirty="0">
                <a:latin typeface="Nunito"/>
                <a:ea typeface="Nunito"/>
                <a:cs typeface="Nunito"/>
                <a:sym typeface="Nunito"/>
              </a:rPr>
              <a:t> </a:t>
            </a:r>
            <a:r>
              <a:rPr lang="en-US" sz="2000" dirty="0" err="1">
                <a:latin typeface="Nunito"/>
                <a:ea typeface="Nunito"/>
                <a:cs typeface="Nunito"/>
                <a:sym typeface="Nunito"/>
              </a:rPr>
              <a:t>khả</a:t>
            </a:r>
            <a:r>
              <a:rPr lang="en-US" sz="2000" dirty="0">
                <a:latin typeface="Nunito"/>
                <a:ea typeface="Nunito"/>
                <a:cs typeface="Nunito"/>
                <a:sym typeface="Nunito"/>
              </a:rPr>
              <a:t> </a:t>
            </a:r>
            <a:r>
              <a:rPr lang="en-US" sz="2000" dirty="0" err="1">
                <a:latin typeface="Nunito"/>
                <a:ea typeface="Nunito"/>
                <a:cs typeface="Nunito"/>
                <a:sym typeface="Nunito"/>
              </a:rPr>
              <a:t>năng</a:t>
            </a:r>
            <a:r>
              <a:rPr lang="en-US" sz="2000" dirty="0">
                <a:latin typeface="Nunito"/>
                <a:ea typeface="Nunito"/>
                <a:cs typeface="Nunito"/>
                <a:sym typeface="Nunito"/>
              </a:rPr>
              <a:t> </a:t>
            </a:r>
            <a:r>
              <a:rPr lang="en-US" sz="2000" dirty="0" err="1">
                <a:latin typeface="Nunito"/>
                <a:ea typeface="Nunito"/>
                <a:cs typeface="Nunito"/>
                <a:sym typeface="Nunito"/>
              </a:rPr>
              <a:t>được</a:t>
            </a:r>
            <a:r>
              <a:rPr lang="en-US" sz="2000" dirty="0">
                <a:latin typeface="Nunito"/>
                <a:ea typeface="Nunito"/>
                <a:cs typeface="Nunito"/>
                <a:sym typeface="Nunito"/>
              </a:rPr>
              <a:t> </a:t>
            </a:r>
            <a:r>
              <a:rPr lang="en-US" sz="2000" dirty="0" err="1">
                <a:latin typeface="Nunito"/>
                <a:ea typeface="Nunito"/>
                <a:cs typeface="Nunito"/>
                <a:sym typeface="Nunito"/>
              </a:rPr>
              <a:t>tạo</a:t>
            </a:r>
            <a:r>
              <a:rPr lang="en-US" sz="2000" dirty="0">
                <a:latin typeface="Nunito"/>
                <a:ea typeface="Nunito"/>
                <a:cs typeface="Nunito"/>
                <a:sym typeface="Nunito"/>
              </a:rPr>
              <a:t> ra </a:t>
            </a:r>
            <a:r>
              <a:rPr lang="en-US" sz="2000" dirty="0" err="1">
                <a:latin typeface="Nunito"/>
                <a:ea typeface="Nunito"/>
                <a:cs typeface="Nunito"/>
                <a:sym typeface="Nunito"/>
              </a:rPr>
              <a:t>bằng</a:t>
            </a:r>
            <a:r>
              <a:rPr lang="en-US" sz="2000" dirty="0">
                <a:latin typeface="Nunito"/>
                <a:ea typeface="Nunito"/>
                <a:cs typeface="Nunito"/>
                <a:sym typeface="Nunito"/>
              </a:rPr>
              <a:t> </a:t>
            </a:r>
            <a:r>
              <a:rPr lang="en-US" sz="2000" dirty="0" err="1">
                <a:latin typeface="Nunito"/>
                <a:ea typeface="Nunito"/>
                <a:cs typeface="Nunito"/>
                <a:sym typeface="Nunito"/>
              </a:rPr>
              <a:t>tay</a:t>
            </a:r>
            <a:r>
              <a:rPr lang="en-US" sz="2000" dirty="0">
                <a:latin typeface="Nunito"/>
                <a:ea typeface="Nunito"/>
                <a:cs typeface="Nunito"/>
                <a:sym typeface="Nunito"/>
              </a:rPr>
              <a:t> </a:t>
            </a:r>
            <a:r>
              <a:rPr lang="en-US" sz="2000" dirty="0" err="1">
                <a:latin typeface="Nunito"/>
                <a:ea typeface="Nunito"/>
                <a:cs typeface="Nunito"/>
                <a:sym typeface="Nunito"/>
              </a:rPr>
              <a:t>hoặc</a:t>
            </a:r>
            <a:r>
              <a:rPr lang="en-US" sz="2000" dirty="0">
                <a:latin typeface="Nunito"/>
                <a:ea typeface="Nunito"/>
                <a:cs typeface="Nunito"/>
                <a:sym typeface="Nunito"/>
              </a:rPr>
              <a:t> </a:t>
            </a:r>
            <a:r>
              <a:rPr lang="en-US" sz="2000" dirty="0" err="1">
                <a:latin typeface="Nunito"/>
                <a:ea typeface="Nunito"/>
                <a:cs typeface="Nunito"/>
                <a:sym typeface="Nunito"/>
              </a:rPr>
              <a:t>bằng</a:t>
            </a:r>
            <a:r>
              <a:rPr lang="en-US" sz="2000" dirty="0">
                <a:latin typeface="Nunito"/>
                <a:ea typeface="Nunito"/>
                <a:cs typeface="Nunito"/>
                <a:sym typeface="Nunito"/>
              </a:rPr>
              <a:t> </a:t>
            </a:r>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công</a:t>
            </a:r>
            <a:r>
              <a:rPr lang="en-US" sz="2000" dirty="0">
                <a:latin typeface="Nunito"/>
                <a:ea typeface="Nunito"/>
                <a:cs typeface="Nunito"/>
                <a:sym typeface="Nunito"/>
              </a:rPr>
              <a:t> </a:t>
            </a:r>
            <a:r>
              <a:rPr lang="en-US" sz="2000" dirty="0" err="1">
                <a:latin typeface="Nunito"/>
                <a:ea typeface="Nunito"/>
                <a:cs typeface="Nunito"/>
                <a:sym typeface="Nunito"/>
              </a:rPr>
              <a:t>cụ</a:t>
            </a:r>
            <a:r>
              <a:rPr lang="en-US" sz="2000" dirty="0">
                <a:latin typeface="Nunito"/>
                <a:ea typeface="Nunito"/>
                <a:cs typeface="Nunito"/>
                <a:sym typeface="Nunito"/>
              </a:rPr>
              <a:t> </a:t>
            </a:r>
            <a:r>
              <a:rPr lang="en-US" sz="2000" dirty="0" err="1">
                <a:latin typeface="Nunito"/>
                <a:ea typeface="Nunito"/>
                <a:cs typeface="Nunito"/>
                <a:sym typeface="Nunito"/>
              </a:rPr>
              <a:t>phần</a:t>
            </a:r>
            <a:r>
              <a:rPr lang="en-US" sz="2000" dirty="0">
                <a:latin typeface="Nunito"/>
                <a:ea typeface="Nunito"/>
                <a:cs typeface="Nunito"/>
                <a:sym typeface="Nunito"/>
              </a:rPr>
              <a:t> </a:t>
            </a:r>
            <a:r>
              <a:rPr lang="en-US" sz="2000" dirty="0" err="1">
                <a:latin typeface="Nunito"/>
                <a:ea typeface="Nunito"/>
                <a:cs typeface="Nunito"/>
                <a:sym typeface="Nunito"/>
              </a:rPr>
              <a:t>mềm</a:t>
            </a:r>
            <a:r>
              <a:rPr lang="en-US" sz="2000" dirty="0">
                <a:latin typeface="Nunito"/>
                <a:ea typeface="Nunito"/>
                <a:cs typeface="Nunito"/>
                <a:sym typeface="Nunito"/>
              </a:rPr>
              <a:t> </a:t>
            </a:r>
            <a:r>
              <a:rPr lang="en-US" sz="2000" dirty="0" err="1">
                <a:latin typeface="Nunito"/>
                <a:ea typeface="Nunito"/>
                <a:cs typeface="Nunito"/>
                <a:sym typeface="Nunito"/>
              </a:rPr>
              <a:t>chuyên</a:t>
            </a:r>
            <a:r>
              <a:rPr lang="en-US" sz="2000" dirty="0">
                <a:latin typeface="Nunito"/>
                <a:ea typeface="Nunito"/>
                <a:cs typeface="Nunito"/>
                <a:sym typeface="Nunito"/>
              </a:rPr>
              <a:t> </a:t>
            </a:r>
            <a:r>
              <a:rPr lang="en-US" sz="2000" dirty="0" err="1">
                <a:latin typeface="Nunito"/>
                <a:ea typeface="Nunito"/>
                <a:cs typeface="Nunito"/>
                <a:sym typeface="Nunito"/>
              </a:rPr>
              <a:t>dụng</a:t>
            </a:r>
            <a:r>
              <a:rPr lang="en-US" sz="2000" dirty="0">
                <a:latin typeface="Nunito"/>
                <a:ea typeface="Nunito"/>
                <a:cs typeface="Nunito"/>
                <a:sym typeface="Nunito"/>
              </a:rPr>
              <a:t>.</a:t>
            </a:r>
            <a:endParaRPr lang="en-US" sz="2000" dirty="0"/>
          </a:p>
        </p:txBody>
      </p:sp>
      <p:sp>
        <p:nvSpPr>
          <p:cNvPr id="8" name="TextBox 7"/>
          <p:cNvSpPr txBox="1"/>
          <p:nvPr/>
        </p:nvSpPr>
        <p:spPr>
          <a:xfrm>
            <a:off x="970413" y="2598929"/>
            <a:ext cx="5334000" cy="400110"/>
          </a:xfrm>
          <a:prstGeom prst="rect">
            <a:avLst/>
          </a:prstGeom>
          <a:noFill/>
        </p:spPr>
        <p:txBody>
          <a:bodyPr wrap="square" rtlCol="0">
            <a:spAutoFit/>
          </a:bodyPr>
          <a:lstStyle/>
          <a:p>
            <a:r>
              <a:rPr lang="en-US" sz="2000" dirty="0" err="1">
                <a:latin typeface="Nunito"/>
                <a:ea typeface="Nunito"/>
                <a:cs typeface="Nunito"/>
                <a:sym typeface="Nunito"/>
              </a:rPr>
              <a:t>Không</a:t>
            </a:r>
            <a:r>
              <a:rPr lang="en-US" sz="2000" dirty="0">
                <a:latin typeface="Nunito"/>
                <a:ea typeface="Nunito"/>
                <a:cs typeface="Nunito"/>
                <a:sym typeface="Nunito"/>
              </a:rPr>
              <a:t> </a:t>
            </a:r>
            <a:r>
              <a:rPr lang="en-US" sz="2000" dirty="0" err="1">
                <a:latin typeface="Nunito"/>
                <a:ea typeface="Nunito"/>
                <a:cs typeface="Nunito"/>
                <a:sym typeface="Nunito"/>
              </a:rPr>
              <a:t>yêu</a:t>
            </a:r>
            <a:r>
              <a:rPr lang="en-US" sz="2000" dirty="0">
                <a:latin typeface="Nunito"/>
                <a:ea typeface="Nunito"/>
                <a:cs typeface="Nunito"/>
                <a:sym typeface="Nunito"/>
              </a:rPr>
              <a:t> </a:t>
            </a:r>
            <a:r>
              <a:rPr lang="en-US" sz="2000" dirty="0" err="1">
                <a:latin typeface="Nunito"/>
                <a:ea typeface="Nunito"/>
                <a:cs typeface="Nunito"/>
                <a:sym typeface="Nunito"/>
              </a:rPr>
              <a:t>cầu</a:t>
            </a:r>
            <a:r>
              <a:rPr lang="en-US" sz="2000" dirty="0">
                <a:latin typeface="Nunito"/>
                <a:ea typeface="Nunito"/>
                <a:cs typeface="Nunito"/>
                <a:sym typeface="Nunito"/>
              </a:rPr>
              <a:t> </a:t>
            </a:r>
            <a:r>
              <a:rPr lang="en-US" sz="2000" dirty="0" err="1">
                <a:latin typeface="Nunito"/>
                <a:ea typeface="Nunito"/>
                <a:cs typeface="Nunito"/>
                <a:sym typeface="Nunito"/>
              </a:rPr>
              <a:t>sử</a:t>
            </a:r>
            <a:r>
              <a:rPr lang="en-US" sz="2000" dirty="0">
                <a:latin typeface="Nunito"/>
                <a:ea typeface="Nunito"/>
                <a:cs typeface="Nunito"/>
                <a:sym typeface="Nunito"/>
              </a:rPr>
              <a:t> </a:t>
            </a:r>
            <a:r>
              <a:rPr lang="en-US" sz="2000" dirty="0" err="1">
                <a:latin typeface="Nunito"/>
                <a:ea typeface="Nunito"/>
                <a:cs typeface="Nunito"/>
                <a:sym typeface="Nunito"/>
              </a:rPr>
              <a:t>dụng</a:t>
            </a:r>
            <a:r>
              <a:rPr lang="en-US" sz="2000" dirty="0">
                <a:latin typeface="Nunito"/>
                <a:ea typeface="Nunito"/>
                <a:cs typeface="Nunito"/>
                <a:sym typeface="Nunito"/>
              </a:rPr>
              <a:t> </a:t>
            </a:r>
            <a:r>
              <a:rPr lang="en-US" sz="2000" dirty="0" err="1">
                <a:latin typeface="Nunito"/>
                <a:ea typeface="Nunito"/>
                <a:cs typeface="Nunito"/>
                <a:sym typeface="Nunito"/>
              </a:rPr>
              <a:t>màu</a:t>
            </a:r>
            <a:r>
              <a:rPr lang="en-US" sz="2000" dirty="0">
                <a:latin typeface="Nunito"/>
                <a:ea typeface="Nunito"/>
                <a:cs typeface="Nunito"/>
                <a:sym typeface="Nunito"/>
              </a:rPr>
              <a:t> </a:t>
            </a:r>
            <a:r>
              <a:rPr lang="en-US" sz="2000" dirty="0" err="1">
                <a:latin typeface="Nunito"/>
                <a:ea typeface="Nunito"/>
                <a:cs typeface="Nunito"/>
                <a:sym typeface="Nunito"/>
              </a:rPr>
              <a:t>sắc</a:t>
            </a:r>
            <a:r>
              <a:rPr lang="en-US" sz="2000" dirty="0">
                <a:latin typeface="Nunito"/>
                <a:ea typeface="Nunito"/>
                <a:cs typeface="Nunito"/>
                <a:sym typeface="Nunito"/>
              </a:rPr>
              <a:t> </a:t>
            </a:r>
            <a:r>
              <a:rPr lang="en-US" sz="2000" dirty="0" err="1">
                <a:latin typeface="Nunito"/>
                <a:ea typeface="Nunito"/>
                <a:cs typeface="Nunito"/>
                <a:sym typeface="Nunito"/>
              </a:rPr>
              <a:t>hoặc</a:t>
            </a:r>
            <a:r>
              <a:rPr lang="en-US" sz="2000" dirty="0">
                <a:latin typeface="Nunito"/>
                <a:ea typeface="Nunito"/>
                <a:cs typeface="Nunito"/>
                <a:sym typeface="Nunito"/>
              </a:rPr>
              <a:t> </a:t>
            </a:r>
            <a:r>
              <a:rPr lang="en-US" sz="2000" dirty="0" err="1">
                <a:latin typeface="Nunito"/>
                <a:ea typeface="Nunito"/>
                <a:cs typeface="Nunito"/>
                <a:sym typeface="Nunito"/>
              </a:rPr>
              <a:t>bóng</a:t>
            </a:r>
            <a:r>
              <a:rPr lang="en-US" sz="2000" dirty="0">
                <a:latin typeface="Nunito"/>
                <a:ea typeface="Nunito"/>
                <a:cs typeface="Nunito"/>
                <a:sym typeface="Nunito"/>
              </a:rPr>
              <a:t>.</a:t>
            </a:r>
            <a:endParaRPr lang="en-US" sz="2000" dirty="0"/>
          </a:p>
        </p:txBody>
      </p:sp>
      <p:sp>
        <p:nvSpPr>
          <p:cNvPr id="18" name="Google Shape;789;p51"/>
          <p:cNvSpPr/>
          <p:nvPr/>
        </p:nvSpPr>
        <p:spPr>
          <a:xfrm>
            <a:off x="665661" y="1998477"/>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9;p51"/>
          <p:cNvSpPr/>
          <p:nvPr/>
        </p:nvSpPr>
        <p:spPr>
          <a:xfrm>
            <a:off x="665660" y="2648504"/>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970413" y="3048614"/>
            <a:ext cx="7433962" cy="707886"/>
          </a:xfrm>
          <a:prstGeom prst="rect">
            <a:avLst/>
          </a:prstGeom>
          <a:noFill/>
        </p:spPr>
        <p:txBody>
          <a:bodyPr wrap="square" rtlCol="0">
            <a:spAutoFit/>
          </a:bodyPr>
          <a:lstStyle/>
          <a:p>
            <a:r>
              <a:rPr lang="en-US" sz="2000" dirty="0" err="1">
                <a:latin typeface="Nunito" panose="020B0604020202020204" charset="0"/>
              </a:rPr>
              <a:t>Nó</a:t>
            </a:r>
            <a:r>
              <a:rPr lang="en-US" sz="2000" dirty="0">
                <a:latin typeface="Nunito" panose="020B0604020202020204" charset="0"/>
              </a:rPr>
              <a:t> </a:t>
            </a:r>
            <a:r>
              <a:rPr lang="en-US" sz="2000" dirty="0" err="1">
                <a:latin typeface="Nunito" panose="020B0604020202020204" charset="0"/>
              </a:rPr>
              <a:t>có</a:t>
            </a:r>
            <a:r>
              <a:rPr lang="en-US" sz="2000" dirty="0">
                <a:latin typeface="Nunito" panose="020B0604020202020204" charset="0"/>
              </a:rPr>
              <a:t> </a:t>
            </a:r>
            <a:r>
              <a:rPr lang="en-US" sz="2000" dirty="0" err="1">
                <a:latin typeface="Nunito" panose="020B0604020202020204" charset="0"/>
              </a:rPr>
              <a:t>phải</a:t>
            </a:r>
            <a:r>
              <a:rPr lang="en-US" sz="2000" dirty="0">
                <a:latin typeface="Nunito" panose="020B0604020202020204" charset="0"/>
              </a:rPr>
              <a:t> </a:t>
            </a:r>
            <a:r>
              <a:rPr lang="en-US" sz="2000" dirty="0" err="1">
                <a:latin typeface="Nunito" panose="020B0604020202020204" charset="0"/>
              </a:rPr>
              <a:t>là</a:t>
            </a:r>
            <a:r>
              <a:rPr lang="en-US" sz="2000" dirty="0">
                <a:latin typeface="Nunito" panose="020B0604020202020204" charset="0"/>
              </a:rPr>
              <a:t> </a:t>
            </a:r>
            <a:r>
              <a:rPr lang="en-US" sz="2000" dirty="0" err="1">
                <a:latin typeface="Nunito" panose="020B0604020202020204" charset="0"/>
              </a:rPr>
              <a:t>một</a:t>
            </a:r>
            <a:r>
              <a:rPr lang="en-US" sz="2000" dirty="0">
                <a:latin typeface="Nunito" panose="020B0604020202020204" charset="0"/>
              </a:rPr>
              <a:t> </a:t>
            </a:r>
            <a:r>
              <a:rPr lang="en-US" sz="2000" dirty="0" err="1">
                <a:latin typeface="Nunito" panose="020B0604020202020204" charset="0"/>
              </a:rPr>
              <a:t>ngôn</a:t>
            </a:r>
            <a:r>
              <a:rPr lang="en-US" sz="2000" dirty="0">
                <a:latin typeface="Nunito" panose="020B0604020202020204" charset="0"/>
              </a:rPr>
              <a:t> </a:t>
            </a:r>
            <a:r>
              <a:rPr lang="en-US" sz="2000" dirty="0" err="1">
                <a:latin typeface="Nunito" panose="020B0604020202020204" charset="0"/>
              </a:rPr>
              <a:t>ngữ</a:t>
            </a:r>
            <a:r>
              <a:rPr lang="en-US" sz="2000" dirty="0">
                <a:latin typeface="Nunito" panose="020B0604020202020204" charset="0"/>
              </a:rPr>
              <a:t> </a:t>
            </a:r>
            <a:r>
              <a:rPr lang="en-US" sz="2000" dirty="0" err="1">
                <a:latin typeface="Nunito" panose="020B0604020202020204" charset="0"/>
              </a:rPr>
              <a:t>như</a:t>
            </a:r>
            <a:r>
              <a:rPr lang="en-US" sz="2000" dirty="0">
                <a:latin typeface="Nunito" panose="020B0604020202020204" charset="0"/>
              </a:rPr>
              <a:t> </a:t>
            </a:r>
            <a:r>
              <a:rPr lang="en-US" sz="2000" dirty="0" err="1">
                <a:latin typeface="Nunito" panose="020B0604020202020204" charset="0"/>
              </a:rPr>
              <a:t>Tiếng</a:t>
            </a:r>
            <a:r>
              <a:rPr lang="en-US" sz="2000" dirty="0">
                <a:latin typeface="Nunito" panose="020B0604020202020204" charset="0"/>
              </a:rPr>
              <a:t> Anh, Python hay Klingon </a:t>
            </a:r>
            <a:r>
              <a:rPr lang="en-US" sz="2000" dirty="0" err="1">
                <a:latin typeface="Nunito" panose="020B0604020202020204" charset="0"/>
              </a:rPr>
              <a:t>không</a:t>
            </a:r>
            <a:r>
              <a:rPr lang="en-US" sz="2000" dirty="0">
                <a:latin typeface="Nunito" panose="020B0604020202020204" charset="0"/>
              </a:rPr>
              <a:t>?</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07" y="2955031"/>
            <a:ext cx="863086" cy="863086"/>
          </a:xfrm>
          <a:prstGeom prst="rect">
            <a:avLst/>
          </a:prstGeom>
        </p:spPr>
      </p:pic>
    </p:spTree>
    <p:extLst>
      <p:ext uri="{BB962C8B-B14F-4D97-AF65-F5344CB8AC3E}">
        <p14:creationId xmlns:p14="http://schemas.microsoft.com/office/powerpoint/2010/main" val="5906298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randombar(horizontal)">
                                      <p:cBhvr>
                                        <p:cTn id="7" dur="5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heel(1)">
                                      <p:cBhvr>
                                        <p:cTn id="48" dur="1250"/>
                                        <p:tgtEl>
                                          <p:spTgt spid="24"/>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heel(1)">
                                      <p:cBhvr>
                                        <p:cTn id="51" dur="20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1250"/>
                                        <p:tgtEl>
                                          <p:spTgt spid="24"/>
                                        </p:tgtEl>
                                      </p:cBhvr>
                                    </p:animEffect>
                                    <p:anim calcmode="lin" valueType="num">
                                      <p:cBhvr>
                                        <p:cTn id="57" dur="1250" fill="hold"/>
                                        <p:tgtEl>
                                          <p:spTgt spid="24"/>
                                        </p:tgtEl>
                                        <p:attrNameLst>
                                          <p:attrName>ppt_w</p:attrName>
                                        </p:attrNameLst>
                                      </p:cBhvr>
                                      <p:tavLst>
                                        <p:tav tm="0" fmla="#ppt_w*sin(2.5*pi*$)">
                                          <p:val>
                                            <p:fltVal val="0"/>
                                          </p:val>
                                        </p:tav>
                                        <p:tav tm="100000">
                                          <p:val>
                                            <p:fltVal val="1"/>
                                          </p:val>
                                        </p:tav>
                                      </p:tavLst>
                                    </p:anim>
                                    <p:anim calcmode="lin" valueType="num">
                                      <p:cBhvr>
                                        <p:cTn id="58" dur="125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P spid="16" grpId="0" animBg="1"/>
      <p:bldP spid="3" grpId="0"/>
      <p:bldP spid="7" grpId="0"/>
      <p:bldP spid="8" grpId="0"/>
      <p:bldP spid="18" grpId="0" animBg="1"/>
      <p:bldP spid="19" grpId="0" animBg="1"/>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d4840bce41_0_185"/>
          <p:cNvSpPr txBox="1">
            <a:spLocks noGrp="1"/>
          </p:cNvSpPr>
          <p:nvPr>
            <p:ph type="title"/>
          </p:nvPr>
        </p:nvSpPr>
        <p:spPr>
          <a:xfrm>
            <a:off x="932009" y="602692"/>
            <a:ext cx="2534205"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Sơ</a:t>
            </a:r>
            <a:r>
              <a:rPr lang="en-US" sz="3000" dirty="0">
                <a:latin typeface="Nunito"/>
                <a:ea typeface="Nunito"/>
                <a:cs typeface="Nunito"/>
                <a:sym typeface="Nunito"/>
              </a:rPr>
              <a:t> </a:t>
            </a:r>
            <a:r>
              <a:rPr lang="en-US" sz="3000" dirty="0" err="1">
                <a:latin typeface="Nunito"/>
                <a:ea typeface="Nunito"/>
                <a:cs typeface="Nunito"/>
                <a:sym typeface="Nunito"/>
              </a:rPr>
              <a:t>đồ</a:t>
            </a:r>
            <a:r>
              <a:rPr lang="en-US" sz="3000" dirty="0">
                <a:latin typeface="Nunito"/>
                <a:ea typeface="Nunito"/>
                <a:cs typeface="Nunito"/>
                <a:sym typeface="Nunito"/>
              </a:rPr>
              <a:t> </a:t>
            </a:r>
            <a:r>
              <a:rPr lang="en-US" sz="3000" dirty="0" err="1">
                <a:latin typeface="Nunito"/>
                <a:ea typeface="Nunito"/>
                <a:cs typeface="Nunito"/>
                <a:sym typeface="Nunito"/>
              </a:rPr>
              <a:t>hành</a:t>
            </a:r>
            <a:r>
              <a:rPr lang="en-US" sz="3000" dirty="0">
                <a:latin typeface="Nunito"/>
                <a:ea typeface="Nunito"/>
                <a:cs typeface="Nunito"/>
                <a:sym typeface="Nunito"/>
              </a:rPr>
              <a:t> vi</a:t>
            </a:r>
            <a:endParaRPr sz="3000" dirty="0">
              <a:latin typeface="Nunito"/>
              <a:ea typeface="Nunito"/>
              <a:cs typeface="Nunito"/>
              <a:sym typeface="Nunito"/>
            </a:endParaRPr>
          </a:p>
        </p:txBody>
      </p:sp>
      <p:sp>
        <p:nvSpPr>
          <p:cNvPr id="667" name="Google Shape;667;gd4840bce41_0_185"/>
          <p:cNvSpPr txBox="1">
            <a:spLocks noGrp="1"/>
          </p:cNvSpPr>
          <p:nvPr>
            <p:ph type="body" idx="1"/>
          </p:nvPr>
        </p:nvSpPr>
        <p:spPr>
          <a:xfrm>
            <a:off x="608310" y="1652420"/>
            <a:ext cx="7974581" cy="2989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1200"/>
              </a:spcAft>
              <a:buNone/>
            </a:pPr>
            <a:r>
              <a:rPr lang="en-US" sz="2000" dirty="0" err="1">
                <a:solidFill>
                  <a:srgbClr val="000000"/>
                </a:solidFill>
              </a:rPr>
              <a:t>Biểu</a:t>
            </a:r>
            <a:r>
              <a:rPr lang="en-US" sz="2000" dirty="0">
                <a:solidFill>
                  <a:srgbClr val="000000"/>
                </a:solidFill>
              </a:rPr>
              <a:t> </a:t>
            </a:r>
            <a:r>
              <a:rPr lang="en-US" sz="2000" dirty="0" err="1">
                <a:solidFill>
                  <a:srgbClr val="000000"/>
                </a:solidFill>
              </a:rPr>
              <a:t>đồ</a:t>
            </a:r>
            <a:r>
              <a:rPr lang="en-US" sz="2000" dirty="0">
                <a:solidFill>
                  <a:srgbClr val="000000"/>
                </a:solidFill>
              </a:rPr>
              <a:t> </a:t>
            </a:r>
            <a:r>
              <a:rPr lang="en-US" sz="2000" dirty="0" err="1">
                <a:solidFill>
                  <a:srgbClr val="000000"/>
                </a:solidFill>
              </a:rPr>
              <a:t>hành</a:t>
            </a:r>
            <a:r>
              <a:rPr lang="en-US" sz="2000" dirty="0">
                <a:solidFill>
                  <a:srgbClr val="000000"/>
                </a:solidFill>
              </a:rPr>
              <a:t> vi </a:t>
            </a:r>
            <a:r>
              <a:rPr lang="en-US" sz="2000" dirty="0" err="1">
                <a:solidFill>
                  <a:srgbClr val="000000"/>
                </a:solidFill>
              </a:rPr>
              <a:t>cho</a:t>
            </a:r>
            <a:r>
              <a:rPr lang="en-US" sz="2000" dirty="0">
                <a:solidFill>
                  <a:srgbClr val="000000"/>
                </a:solidFill>
              </a:rPr>
              <a:t> </a:t>
            </a:r>
            <a:r>
              <a:rPr lang="en-US" sz="2000" dirty="0" err="1">
                <a:solidFill>
                  <a:srgbClr val="000000"/>
                </a:solidFill>
              </a:rPr>
              <a:t>thấy</a:t>
            </a:r>
            <a:r>
              <a:rPr lang="en-US" sz="2000" dirty="0">
                <a:solidFill>
                  <a:srgbClr val="000000"/>
                </a:solidFill>
              </a:rPr>
              <a:t> </a:t>
            </a:r>
            <a:r>
              <a:rPr lang="en-US" sz="2000" dirty="0" err="1">
                <a:solidFill>
                  <a:srgbClr val="000000"/>
                </a:solidFill>
              </a:rPr>
              <a:t>hành</a:t>
            </a:r>
            <a:r>
              <a:rPr lang="en-US" sz="2000" dirty="0">
                <a:solidFill>
                  <a:srgbClr val="000000"/>
                </a:solidFill>
              </a:rPr>
              <a:t> vi </a:t>
            </a:r>
            <a:r>
              <a:rPr lang="en-US" sz="2000" dirty="0" err="1">
                <a:solidFill>
                  <a:srgbClr val="000000"/>
                </a:solidFill>
              </a:rPr>
              <a:t>động</a:t>
            </a:r>
            <a:r>
              <a:rPr lang="en-US" sz="2000" dirty="0">
                <a:solidFill>
                  <a:srgbClr val="000000"/>
                </a:solidFill>
              </a:rPr>
              <a:t> </a:t>
            </a:r>
            <a:r>
              <a:rPr lang="en-US" sz="2000" dirty="0" err="1">
                <a:solidFill>
                  <a:srgbClr val="000000"/>
                </a:solidFill>
              </a:rPr>
              <a:t>của</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phần</a:t>
            </a:r>
            <a:r>
              <a:rPr lang="en-US" sz="2000" dirty="0">
                <a:solidFill>
                  <a:srgbClr val="000000"/>
                </a:solidFill>
              </a:rPr>
              <a:t> </a:t>
            </a:r>
            <a:r>
              <a:rPr lang="en-US" sz="2000" dirty="0" err="1">
                <a:solidFill>
                  <a:srgbClr val="000000"/>
                </a:solidFill>
              </a:rPr>
              <a:t>tử</a:t>
            </a:r>
            <a:r>
              <a:rPr lang="en-US" sz="2000" dirty="0">
                <a:solidFill>
                  <a:srgbClr val="000000"/>
                </a:solidFill>
              </a:rPr>
              <a:t> </a:t>
            </a:r>
            <a:r>
              <a:rPr lang="en-US" sz="2000" dirty="0" err="1">
                <a:solidFill>
                  <a:srgbClr val="000000"/>
                </a:solidFill>
              </a:rPr>
              <a:t>của</a:t>
            </a:r>
            <a:r>
              <a:rPr lang="en-US" sz="2000" dirty="0">
                <a:solidFill>
                  <a:srgbClr val="000000"/>
                </a:solidFill>
              </a:rPr>
              <a:t> </a:t>
            </a:r>
            <a:r>
              <a:rPr lang="en-US" sz="2000" dirty="0" err="1">
                <a:solidFill>
                  <a:srgbClr val="000000"/>
                </a:solidFill>
              </a:rPr>
              <a:t>hệ</a:t>
            </a:r>
            <a:r>
              <a:rPr lang="en-US" sz="2000" dirty="0">
                <a:solidFill>
                  <a:srgbClr val="000000"/>
                </a:solidFill>
              </a:rPr>
              <a:t> </a:t>
            </a:r>
            <a:r>
              <a:rPr lang="en-US" sz="2000" dirty="0" err="1">
                <a:solidFill>
                  <a:srgbClr val="000000"/>
                </a:solidFill>
              </a:rPr>
              <a:t>thống</a:t>
            </a:r>
            <a:r>
              <a:rPr lang="en-US" sz="2000" dirty="0">
                <a:solidFill>
                  <a:srgbClr val="000000"/>
                </a:solidFill>
              </a:rPr>
              <a:t>. </a:t>
            </a:r>
            <a:r>
              <a:rPr lang="en-US" sz="2000" dirty="0" err="1">
                <a:solidFill>
                  <a:srgbClr val="000000"/>
                </a:solidFill>
              </a:rPr>
              <a:t>Điều</a:t>
            </a:r>
            <a:r>
              <a:rPr lang="en-US" sz="2000" dirty="0">
                <a:solidFill>
                  <a:srgbClr val="000000"/>
                </a:solidFill>
              </a:rPr>
              <a:t> </a:t>
            </a:r>
            <a:r>
              <a:rPr lang="en-US" sz="2000" dirty="0" err="1">
                <a:solidFill>
                  <a:srgbClr val="000000"/>
                </a:solidFill>
              </a:rPr>
              <a:t>này</a:t>
            </a:r>
            <a:r>
              <a:rPr lang="en-US" sz="2000" dirty="0">
                <a:solidFill>
                  <a:srgbClr val="000000"/>
                </a:solidFill>
              </a:rPr>
              <a:t> </a:t>
            </a:r>
            <a:r>
              <a:rPr lang="en-US" sz="2000" dirty="0" err="1">
                <a:solidFill>
                  <a:srgbClr val="000000"/>
                </a:solidFill>
              </a:rPr>
              <a:t>có</a:t>
            </a:r>
            <a:r>
              <a:rPr lang="en-US" sz="2000" dirty="0">
                <a:solidFill>
                  <a:srgbClr val="000000"/>
                </a:solidFill>
              </a:rPr>
              <a:t> </a:t>
            </a:r>
            <a:r>
              <a:rPr lang="en-US" sz="2000" dirty="0" err="1">
                <a:solidFill>
                  <a:srgbClr val="000000"/>
                </a:solidFill>
              </a:rPr>
              <a:t>thể</a:t>
            </a:r>
            <a:r>
              <a:rPr lang="en-US" sz="2000" dirty="0">
                <a:solidFill>
                  <a:srgbClr val="000000"/>
                </a:solidFill>
              </a:rPr>
              <a:t> </a:t>
            </a:r>
            <a:r>
              <a:rPr lang="en-US" sz="2000" dirty="0" err="1">
                <a:solidFill>
                  <a:srgbClr val="000000"/>
                </a:solidFill>
              </a:rPr>
              <a:t>hiển</a:t>
            </a:r>
            <a:r>
              <a:rPr lang="en-US" sz="2000" dirty="0">
                <a:solidFill>
                  <a:srgbClr val="000000"/>
                </a:solidFill>
              </a:rPr>
              <a:t> </a:t>
            </a:r>
            <a:r>
              <a:rPr lang="en-US" sz="2000" dirty="0" err="1">
                <a:solidFill>
                  <a:srgbClr val="000000"/>
                </a:solidFill>
              </a:rPr>
              <a:t>thị</a:t>
            </a:r>
            <a:r>
              <a:rPr lang="en-US" sz="2000" dirty="0">
                <a:solidFill>
                  <a:srgbClr val="000000"/>
                </a:solidFill>
              </a:rPr>
              <a:t> </a:t>
            </a:r>
            <a:r>
              <a:rPr lang="en-US" sz="2000" dirty="0" err="1">
                <a:solidFill>
                  <a:srgbClr val="000000"/>
                </a:solidFill>
              </a:rPr>
              <a:t>lịch</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của</a:t>
            </a:r>
            <a:r>
              <a:rPr lang="en-US" sz="2000" dirty="0">
                <a:solidFill>
                  <a:srgbClr val="000000"/>
                </a:solidFill>
              </a:rPr>
              <a:t> </a:t>
            </a:r>
            <a:r>
              <a:rPr lang="en-US" sz="2000" dirty="0" err="1">
                <a:solidFill>
                  <a:srgbClr val="000000"/>
                </a:solidFill>
              </a:rPr>
              <a:t>họ</a:t>
            </a:r>
            <a:r>
              <a:rPr lang="en-US" sz="2000" dirty="0">
                <a:solidFill>
                  <a:srgbClr val="000000"/>
                </a:solidFill>
              </a:rPr>
              <a:t> </a:t>
            </a:r>
            <a:r>
              <a:rPr lang="en-US" sz="2000" dirty="0" err="1">
                <a:solidFill>
                  <a:srgbClr val="000000"/>
                </a:solidFill>
              </a:rPr>
              <a:t>theo</a:t>
            </a:r>
            <a:r>
              <a:rPr lang="en-US" sz="2000" dirty="0">
                <a:solidFill>
                  <a:srgbClr val="000000"/>
                </a:solidFill>
              </a:rPr>
              <a:t> </a:t>
            </a:r>
            <a:r>
              <a:rPr lang="en-US" sz="2000" dirty="0" err="1">
                <a:solidFill>
                  <a:srgbClr val="000000"/>
                </a:solidFill>
              </a:rPr>
              <a:t>thời</a:t>
            </a:r>
            <a:r>
              <a:rPr lang="en-US" sz="2000" dirty="0">
                <a:solidFill>
                  <a:srgbClr val="000000"/>
                </a:solidFill>
              </a:rPr>
              <a:t> </a:t>
            </a:r>
            <a:r>
              <a:rPr lang="en-US" sz="2000" dirty="0" err="1">
                <a:solidFill>
                  <a:srgbClr val="000000"/>
                </a:solidFill>
              </a:rPr>
              <a:t>gian</a:t>
            </a:r>
            <a:r>
              <a:rPr lang="en-US" sz="2000" dirty="0">
                <a:solidFill>
                  <a:srgbClr val="000000"/>
                </a:solidFill>
              </a:rPr>
              <a:t>, </a:t>
            </a:r>
            <a:r>
              <a:rPr lang="en-US" sz="2000" dirty="0" err="1">
                <a:solidFill>
                  <a:srgbClr val="000000"/>
                </a:solidFill>
              </a:rPr>
              <a:t>sự</a:t>
            </a:r>
            <a:r>
              <a:rPr lang="en-US" sz="2000" dirty="0">
                <a:solidFill>
                  <a:srgbClr val="000000"/>
                </a:solidFill>
              </a:rPr>
              <a:t> </a:t>
            </a:r>
            <a:r>
              <a:rPr lang="en-US" sz="2000" dirty="0" err="1">
                <a:solidFill>
                  <a:srgbClr val="000000"/>
                </a:solidFill>
              </a:rPr>
              <a:t>cộng</a:t>
            </a:r>
            <a:r>
              <a:rPr lang="en-US" sz="2000" dirty="0">
                <a:solidFill>
                  <a:srgbClr val="000000"/>
                </a:solidFill>
              </a:rPr>
              <a:t> </a:t>
            </a:r>
            <a:r>
              <a:rPr lang="en-US" sz="2000" dirty="0" err="1">
                <a:solidFill>
                  <a:srgbClr val="000000"/>
                </a:solidFill>
              </a:rPr>
              <a:t>tác</a:t>
            </a:r>
            <a:r>
              <a:rPr lang="en-US" sz="2000" dirty="0">
                <a:solidFill>
                  <a:srgbClr val="000000"/>
                </a:solidFill>
              </a:rPr>
              <a:t> </a:t>
            </a:r>
            <a:r>
              <a:rPr lang="en-US" sz="2000" dirty="0" err="1">
                <a:solidFill>
                  <a:srgbClr val="000000"/>
                </a:solidFill>
              </a:rPr>
              <a:t>của</a:t>
            </a:r>
            <a:r>
              <a:rPr lang="en-US" sz="2000" dirty="0">
                <a:solidFill>
                  <a:srgbClr val="000000"/>
                </a:solidFill>
              </a:rPr>
              <a:t> </a:t>
            </a:r>
            <a:r>
              <a:rPr lang="en-US" sz="2000" dirty="0" err="1">
                <a:solidFill>
                  <a:srgbClr val="000000"/>
                </a:solidFill>
              </a:rPr>
              <a:t>họ</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bước</a:t>
            </a:r>
            <a:r>
              <a:rPr lang="en-US" sz="2000" dirty="0">
                <a:solidFill>
                  <a:srgbClr val="000000"/>
                </a:solidFill>
              </a:rPr>
              <a:t> </a:t>
            </a:r>
            <a:r>
              <a:rPr lang="en-US" sz="2000" dirty="0" err="1">
                <a:solidFill>
                  <a:srgbClr val="000000"/>
                </a:solidFill>
              </a:rPr>
              <a:t>của</a:t>
            </a:r>
            <a:r>
              <a:rPr lang="en-US" sz="2000" dirty="0">
                <a:solidFill>
                  <a:srgbClr val="000000"/>
                </a:solidFill>
              </a:rPr>
              <a:t> </a:t>
            </a:r>
            <a:r>
              <a:rPr lang="en-US" sz="2000" dirty="0" err="1">
                <a:solidFill>
                  <a:srgbClr val="000000"/>
                </a:solidFill>
              </a:rPr>
              <a:t>họ</a:t>
            </a:r>
            <a:r>
              <a:rPr lang="en-US" sz="2000" dirty="0">
                <a:solidFill>
                  <a:srgbClr val="000000"/>
                </a:solidFill>
              </a:rPr>
              <a:t> </a:t>
            </a:r>
            <a:r>
              <a:rPr lang="en-US" sz="2000" dirty="0" err="1">
                <a:solidFill>
                  <a:srgbClr val="000000"/>
                </a:solidFill>
              </a:rPr>
              <a:t>trong</a:t>
            </a:r>
            <a:r>
              <a:rPr lang="en-US" sz="2000" dirty="0">
                <a:solidFill>
                  <a:srgbClr val="000000"/>
                </a:solidFill>
              </a:rPr>
              <a:t> </a:t>
            </a:r>
            <a:r>
              <a:rPr lang="en-US" sz="2000" dirty="0" err="1">
                <a:solidFill>
                  <a:srgbClr val="000000"/>
                </a:solidFill>
              </a:rPr>
              <a:t>thuật</a:t>
            </a:r>
            <a:r>
              <a:rPr lang="en-US" sz="2000" dirty="0">
                <a:solidFill>
                  <a:srgbClr val="000000"/>
                </a:solidFill>
              </a:rPr>
              <a:t> </a:t>
            </a:r>
            <a:r>
              <a:rPr lang="en-US" sz="2000" dirty="0" err="1">
                <a:solidFill>
                  <a:srgbClr val="000000"/>
                </a:solidFill>
              </a:rPr>
              <a:t>toán</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quy</a:t>
            </a:r>
            <a:r>
              <a:rPr lang="en-US" sz="2000" dirty="0">
                <a:solidFill>
                  <a:srgbClr val="000000"/>
                </a:solidFill>
              </a:rPr>
              <a:t> </a:t>
            </a:r>
            <a:r>
              <a:rPr lang="en-US" sz="2000" dirty="0" err="1">
                <a:solidFill>
                  <a:srgbClr val="000000"/>
                </a:solidFill>
              </a:rPr>
              <a:t>trình</a:t>
            </a:r>
            <a:r>
              <a:rPr lang="en-US" sz="2000" dirty="0">
                <a:solidFill>
                  <a:srgbClr val="000000"/>
                </a:solidFill>
              </a:rPr>
              <a:t>.</a:t>
            </a:r>
            <a:endParaRPr sz="2000" dirty="0">
              <a:solidFill>
                <a:srgbClr val="000000"/>
              </a:solidFill>
            </a:endParaRPr>
          </a:p>
        </p:txBody>
      </p:sp>
      <p:sp>
        <p:nvSpPr>
          <p:cNvPr id="668" name="Google Shape;668;gd4840bce41_0_18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70</a:t>
            </a:fld>
            <a:endParaRPr/>
          </a:p>
        </p:txBody>
      </p:sp>
      <p:sp>
        <p:nvSpPr>
          <p:cNvPr id="669" name="Google Shape;669;gd4840bce41_0_185"/>
          <p:cNvSpPr/>
          <p:nvPr/>
        </p:nvSpPr>
        <p:spPr>
          <a:xfrm>
            <a:off x="7466768"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gd4840bce41_0_185"/>
          <p:cNvSpPr txBox="1"/>
          <p:nvPr/>
        </p:nvSpPr>
        <p:spPr>
          <a:xfrm>
            <a:off x="2869582" y="1611654"/>
            <a:ext cx="5348700" cy="41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1200"/>
              </a:spcAft>
              <a:buNone/>
            </a:pPr>
            <a:endParaRPr sz="1500" i="1" u="sng">
              <a:solidFill>
                <a:srgbClr val="0000FF"/>
              </a:solidFill>
              <a:latin typeface="Nunito"/>
              <a:ea typeface="Nunito"/>
              <a:cs typeface="Nunito"/>
              <a:sym typeface="Nunit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randombar(horizontal)">
                                      <p:cBhvr>
                                        <p:cTn id="7" dur="500"/>
                                        <p:tgtEl>
                                          <p:spTgt spid="66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67">
                                            <p:txEl>
                                              <p:pRg st="0" end="0"/>
                                            </p:txEl>
                                          </p:spTgt>
                                        </p:tgtEl>
                                        <p:attrNameLst>
                                          <p:attrName>style.visibility</p:attrName>
                                        </p:attrNameLst>
                                      </p:cBhvr>
                                      <p:to>
                                        <p:strVal val="visible"/>
                                      </p:to>
                                    </p:set>
                                    <p:animEffect transition="in" filter="wheel(1)">
                                      <p:cBhvr>
                                        <p:cTn id="12" dur="2000"/>
                                        <p:tgtEl>
                                          <p:spTgt spid="6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p:bldP spid="66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d4840bce41_0_185"/>
          <p:cNvSpPr txBox="1">
            <a:spLocks noGrp="1"/>
          </p:cNvSpPr>
          <p:nvPr>
            <p:ph type="title"/>
          </p:nvPr>
        </p:nvSpPr>
        <p:spPr>
          <a:xfrm>
            <a:off x="932009" y="602692"/>
            <a:ext cx="2534205"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Sơ</a:t>
            </a:r>
            <a:r>
              <a:rPr lang="en-US" sz="3000" dirty="0">
                <a:latin typeface="Nunito"/>
                <a:ea typeface="Nunito"/>
                <a:cs typeface="Nunito"/>
                <a:sym typeface="Nunito"/>
              </a:rPr>
              <a:t> </a:t>
            </a:r>
            <a:r>
              <a:rPr lang="en-US" sz="3000" dirty="0" err="1">
                <a:latin typeface="Nunito"/>
                <a:ea typeface="Nunito"/>
                <a:cs typeface="Nunito"/>
                <a:sym typeface="Nunito"/>
              </a:rPr>
              <a:t>đồ</a:t>
            </a:r>
            <a:r>
              <a:rPr lang="en-US" sz="3000" dirty="0">
                <a:latin typeface="Nunito"/>
                <a:ea typeface="Nunito"/>
                <a:cs typeface="Nunito"/>
                <a:sym typeface="Nunito"/>
              </a:rPr>
              <a:t> </a:t>
            </a:r>
            <a:r>
              <a:rPr lang="en-US" sz="3000" dirty="0" err="1">
                <a:latin typeface="Nunito"/>
                <a:ea typeface="Nunito"/>
                <a:cs typeface="Nunito"/>
                <a:sym typeface="Nunito"/>
              </a:rPr>
              <a:t>hành</a:t>
            </a:r>
            <a:r>
              <a:rPr lang="en-US" sz="3000" dirty="0">
                <a:latin typeface="Nunito"/>
                <a:ea typeface="Nunito"/>
                <a:cs typeface="Nunito"/>
                <a:sym typeface="Nunito"/>
              </a:rPr>
              <a:t> vi</a:t>
            </a:r>
            <a:endParaRPr sz="3000" dirty="0">
              <a:latin typeface="Nunito"/>
              <a:ea typeface="Nunito"/>
              <a:cs typeface="Nunito"/>
              <a:sym typeface="Nunito"/>
            </a:endParaRPr>
          </a:p>
        </p:txBody>
      </p:sp>
      <p:sp>
        <p:nvSpPr>
          <p:cNvPr id="668" name="Google Shape;668;gd4840bce41_0_18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71</a:t>
            </a:fld>
            <a:endParaRPr/>
          </a:p>
        </p:txBody>
      </p:sp>
      <p:sp>
        <p:nvSpPr>
          <p:cNvPr id="669" name="Google Shape;669;gd4840bce41_0_185"/>
          <p:cNvSpPr/>
          <p:nvPr/>
        </p:nvSpPr>
        <p:spPr>
          <a:xfrm>
            <a:off x="7466768"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443D9C24-57A2-4335-A88E-48BDA448D9D8}"/>
              </a:ext>
            </a:extLst>
          </p:cNvPr>
          <p:cNvSpPr txBox="1"/>
          <p:nvPr/>
        </p:nvSpPr>
        <p:spPr>
          <a:xfrm>
            <a:off x="1215439" y="4220590"/>
            <a:ext cx="6009979" cy="400110"/>
          </a:xfrm>
          <a:prstGeom prst="rect">
            <a:avLst/>
          </a:prstGeom>
          <a:noFill/>
        </p:spPr>
        <p:txBody>
          <a:bodyPr wrap="none" rtlCol="0">
            <a:spAutoFit/>
          </a:bodyPr>
          <a:lstStyle/>
          <a:p>
            <a:r>
              <a:rPr lang="vi-VN" sz="2000" i="1" dirty="0">
                <a:solidFill>
                  <a:srgbClr val="0070C0"/>
                </a:solidFill>
                <a:latin typeface="Nunito" panose="020B0604020202020204" charset="0"/>
              </a:rPr>
              <a:t>Bảng 4.5 Sơ đồ hành vi và những gì chúng thể hiện</a:t>
            </a:r>
            <a:endParaRPr lang="en-US" sz="2000" i="1" dirty="0">
              <a:solidFill>
                <a:srgbClr val="0070C0"/>
              </a:solidFill>
              <a:latin typeface="Nunito" panose="020B0604020202020204" charset="0"/>
            </a:endParaRPr>
          </a:p>
        </p:txBody>
      </p:sp>
      <p:pic>
        <p:nvPicPr>
          <p:cNvPr id="4" name="Picture 3"/>
          <p:cNvPicPr>
            <a:picLocks noChangeAspect="1"/>
          </p:cNvPicPr>
          <p:nvPr/>
        </p:nvPicPr>
        <p:blipFill>
          <a:blip r:embed="rId3"/>
          <a:stretch>
            <a:fillRect/>
          </a:stretch>
        </p:blipFill>
        <p:spPr>
          <a:xfrm>
            <a:off x="1420957" y="1318436"/>
            <a:ext cx="5726258" cy="2741319"/>
          </a:xfrm>
          <a:prstGeom prst="rect">
            <a:avLst/>
          </a:prstGeom>
        </p:spPr>
      </p:pic>
    </p:spTree>
    <p:extLst>
      <p:ext uri="{BB962C8B-B14F-4D97-AF65-F5344CB8AC3E}">
        <p14:creationId xmlns:p14="http://schemas.microsoft.com/office/powerpoint/2010/main" val="3975385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d4840bce41_0_195"/>
          <p:cNvSpPr txBox="1">
            <a:spLocks noGrp="1"/>
          </p:cNvSpPr>
          <p:nvPr>
            <p:ph type="title"/>
          </p:nvPr>
        </p:nvSpPr>
        <p:spPr>
          <a:xfrm>
            <a:off x="799798" y="592950"/>
            <a:ext cx="41476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Đặc</a:t>
            </a:r>
            <a:r>
              <a:rPr lang="en-US" sz="3000" dirty="0">
                <a:latin typeface="Nunito"/>
                <a:ea typeface="Nunito"/>
                <a:cs typeface="Nunito"/>
                <a:sym typeface="Nunito"/>
              </a:rPr>
              <a:t> </a:t>
            </a:r>
            <a:r>
              <a:rPr lang="en-US" sz="3000" dirty="0" err="1">
                <a:latin typeface="Nunito"/>
                <a:ea typeface="Nunito"/>
                <a:cs typeface="Nunito"/>
                <a:sym typeface="Nunito"/>
              </a:rPr>
              <a:t>điểm</a:t>
            </a:r>
            <a:r>
              <a:rPr lang="en-US" sz="3000" dirty="0">
                <a:latin typeface="Nunito"/>
                <a:ea typeface="Nunito"/>
                <a:cs typeface="Nunito"/>
                <a:sym typeface="Nunito"/>
              </a:rPr>
              <a:t> </a:t>
            </a:r>
            <a:r>
              <a:rPr lang="en-US" sz="3000" dirty="0" err="1">
                <a:latin typeface="Nunito"/>
                <a:ea typeface="Nunito"/>
                <a:cs typeface="Nunito"/>
                <a:sym typeface="Nunito"/>
              </a:rPr>
              <a:t>sơ</a:t>
            </a:r>
            <a:r>
              <a:rPr lang="en-US" sz="3000" dirty="0">
                <a:latin typeface="Nunito"/>
                <a:ea typeface="Nunito"/>
                <a:cs typeface="Nunito"/>
                <a:sym typeface="Nunito"/>
              </a:rPr>
              <a:t> </a:t>
            </a:r>
            <a:r>
              <a:rPr lang="en-US" sz="3000" dirty="0" err="1">
                <a:latin typeface="Nunito"/>
                <a:ea typeface="Nunito"/>
                <a:cs typeface="Nunito"/>
                <a:sym typeface="Nunito"/>
              </a:rPr>
              <a:t>đồ</a:t>
            </a:r>
            <a:r>
              <a:rPr lang="en-US" sz="3000" dirty="0">
                <a:latin typeface="Nunito"/>
                <a:ea typeface="Nunito"/>
                <a:cs typeface="Nunito"/>
                <a:sym typeface="Nunito"/>
              </a:rPr>
              <a:t> </a:t>
            </a:r>
            <a:r>
              <a:rPr lang="en-US" sz="3000" dirty="0" err="1">
                <a:latin typeface="Nunito"/>
                <a:ea typeface="Nunito"/>
                <a:cs typeface="Nunito"/>
                <a:sym typeface="Nunito"/>
              </a:rPr>
              <a:t>chung</a:t>
            </a:r>
            <a:endParaRPr sz="3000" dirty="0">
              <a:latin typeface="Nunito"/>
              <a:ea typeface="Nunito"/>
              <a:cs typeface="Nunito"/>
              <a:sym typeface="Nunito"/>
            </a:endParaRPr>
          </a:p>
        </p:txBody>
      </p:sp>
      <p:sp>
        <p:nvSpPr>
          <p:cNvPr id="678" name="Google Shape;678;gd4840bce41_0_19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72</a:t>
            </a:fld>
            <a:endParaRPr/>
          </a:p>
        </p:txBody>
      </p:sp>
      <p:sp>
        <p:nvSpPr>
          <p:cNvPr id="679" name="Google Shape;679;gd4840bce41_0_195"/>
          <p:cNvSpPr/>
          <p:nvPr/>
        </p:nvSpPr>
        <p:spPr>
          <a:xfrm>
            <a:off x="7466768"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gd4840bce41_0_195"/>
          <p:cNvSpPr txBox="1"/>
          <p:nvPr/>
        </p:nvSpPr>
        <p:spPr>
          <a:xfrm>
            <a:off x="921710" y="1315737"/>
            <a:ext cx="1176448" cy="492412"/>
          </a:xfrm>
          <a:prstGeom prst="rect">
            <a:avLst/>
          </a:prstGeom>
          <a:noFill/>
          <a:ln>
            <a:noFill/>
          </a:ln>
        </p:spPr>
        <p:txBody>
          <a:bodyPr spcFirstLastPara="1" wrap="square" lIns="91425" tIns="91425" rIns="91425" bIns="91425" anchor="t" anchorCtr="0">
            <a:spAutoFit/>
          </a:bodyPr>
          <a:lstStyle/>
          <a:p>
            <a:pPr marL="50800" lvl="0" algn="l" rtl="0">
              <a:spcBef>
                <a:spcPts val="0"/>
              </a:spcBef>
              <a:spcAft>
                <a:spcPts val="0"/>
              </a:spcAft>
              <a:buSzPts val="2800"/>
            </a:pPr>
            <a:r>
              <a:rPr lang="en-US" sz="2000" b="1" i="1" dirty="0">
                <a:latin typeface="Nunito"/>
                <a:ea typeface="Nunito"/>
                <a:cs typeface="Nunito"/>
                <a:sym typeface="Nunito"/>
              </a:rPr>
              <a:t>View</a:t>
            </a:r>
            <a:endParaRPr sz="2000" b="1" i="1" dirty="0">
              <a:latin typeface="Nunito"/>
              <a:ea typeface="Nunito"/>
              <a:cs typeface="Nunito"/>
              <a:sym typeface="Nunito"/>
            </a:endParaRPr>
          </a:p>
        </p:txBody>
      </p:sp>
      <p:sp>
        <p:nvSpPr>
          <p:cNvPr id="10" name="Google Shape;767;p51">
            <a:extLst>
              <a:ext uri="{FF2B5EF4-FFF2-40B4-BE49-F238E27FC236}">
                <a16:creationId xmlns:a16="http://schemas.microsoft.com/office/drawing/2014/main" id="{32DF510C-CA47-4C8F-A98E-87B054C86806}"/>
              </a:ext>
            </a:extLst>
          </p:cNvPr>
          <p:cNvSpPr/>
          <p:nvPr/>
        </p:nvSpPr>
        <p:spPr>
          <a:xfrm>
            <a:off x="534355" y="1412727"/>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6;p51">
            <a:extLst>
              <a:ext uri="{FF2B5EF4-FFF2-40B4-BE49-F238E27FC236}">
                <a16:creationId xmlns:a16="http://schemas.microsoft.com/office/drawing/2014/main" id="{2245D0BF-EB24-4B5E-ABC7-0BB532C5A79F}"/>
              </a:ext>
            </a:extLst>
          </p:cNvPr>
          <p:cNvSpPr/>
          <p:nvPr/>
        </p:nvSpPr>
        <p:spPr>
          <a:xfrm>
            <a:off x="864815" y="1864973"/>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6;p51">
            <a:extLst>
              <a:ext uri="{FF2B5EF4-FFF2-40B4-BE49-F238E27FC236}">
                <a16:creationId xmlns:a16="http://schemas.microsoft.com/office/drawing/2014/main" id="{DDE4D575-73F3-4452-A8F2-7F242FF6314F}"/>
              </a:ext>
            </a:extLst>
          </p:cNvPr>
          <p:cNvSpPr/>
          <p:nvPr/>
        </p:nvSpPr>
        <p:spPr>
          <a:xfrm>
            <a:off x="860429" y="2323889"/>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786;p51">
            <a:extLst>
              <a:ext uri="{FF2B5EF4-FFF2-40B4-BE49-F238E27FC236}">
                <a16:creationId xmlns:a16="http://schemas.microsoft.com/office/drawing/2014/main" id="{989E151F-FDFD-44E6-890F-AA5FBB694880}"/>
              </a:ext>
            </a:extLst>
          </p:cNvPr>
          <p:cNvSpPr/>
          <p:nvPr/>
        </p:nvSpPr>
        <p:spPr>
          <a:xfrm>
            <a:off x="834053" y="3006909"/>
            <a:ext cx="414338"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46E4DA5-F4D8-4DA7-B07F-5BCEE4A5F07D}"/>
              </a:ext>
            </a:extLst>
          </p:cNvPr>
          <p:cNvSpPr txBox="1"/>
          <p:nvPr/>
        </p:nvSpPr>
        <p:spPr>
          <a:xfrm>
            <a:off x="1353879" y="1864973"/>
            <a:ext cx="5660524" cy="400110"/>
          </a:xfrm>
          <a:prstGeom prst="rect">
            <a:avLst/>
          </a:prstGeom>
          <a:noFill/>
        </p:spPr>
        <p:txBody>
          <a:bodyPr wrap="none" rtlCol="0">
            <a:spAutoFit/>
          </a:bodyPr>
          <a:lstStyle/>
          <a:p>
            <a:r>
              <a:rPr lang="en-US" sz="2000" dirty="0" err="1">
                <a:solidFill>
                  <a:srgbClr val="000000"/>
                </a:solidFill>
                <a:latin typeface="Nunito" panose="020B0604020202020204" charset="0"/>
              </a:rPr>
              <a:t>Biểu</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đồ</a:t>
            </a:r>
            <a:r>
              <a:rPr lang="en-US" sz="2000" dirty="0">
                <a:solidFill>
                  <a:srgbClr val="000000"/>
                </a:solidFill>
                <a:latin typeface="Nunito" panose="020B0604020202020204" charset="0"/>
              </a:rPr>
              <a:t> UML </a:t>
            </a:r>
            <a:r>
              <a:rPr lang="en-US" sz="2000" dirty="0" err="1">
                <a:solidFill>
                  <a:srgbClr val="000000"/>
                </a:solidFill>
                <a:latin typeface="Nunito" panose="020B0604020202020204" charset="0"/>
              </a:rPr>
              <a:t>chỉ</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là</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một</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khung</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nhìn</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vào</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mô</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hình</a:t>
            </a:r>
            <a:endParaRPr lang="en-US" sz="2000" dirty="0">
              <a:solidFill>
                <a:srgbClr val="000000"/>
              </a:solidFill>
              <a:latin typeface="Nunito" panose="020B0604020202020204" charset="0"/>
            </a:endParaRPr>
          </a:p>
        </p:txBody>
      </p:sp>
      <p:sp>
        <p:nvSpPr>
          <p:cNvPr id="3" name="TextBox 2">
            <a:extLst>
              <a:ext uri="{FF2B5EF4-FFF2-40B4-BE49-F238E27FC236}">
                <a16:creationId xmlns:a16="http://schemas.microsoft.com/office/drawing/2014/main" id="{E631EB46-AAC4-478C-B265-D6AB4A0AA7A9}"/>
              </a:ext>
            </a:extLst>
          </p:cNvPr>
          <p:cNvSpPr txBox="1"/>
          <p:nvPr/>
        </p:nvSpPr>
        <p:spPr>
          <a:xfrm>
            <a:off x="1368056" y="2248970"/>
            <a:ext cx="7036309" cy="707886"/>
          </a:xfrm>
          <a:prstGeom prst="rect">
            <a:avLst/>
          </a:prstGeom>
          <a:noFill/>
        </p:spPr>
        <p:txBody>
          <a:bodyPr wrap="square" rtlCol="0">
            <a:spAutoFit/>
          </a:bodyPr>
          <a:lstStyle/>
          <a:p>
            <a:r>
              <a:rPr lang="vi-VN" sz="2000" dirty="0">
                <a:solidFill>
                  <a:srgbClr val="000000"/>
                </a:solidFill>
                <a:latin typeface="Nunito" panose="020B0604020202020204" charset="0"/>
              </a:rPr>
              <a:t>Một phần tử mô hình, chẳng hạn như một lớp,không cần xuất hiện trên bất kỳ sơ đồ nào.</a:t>
            </a:r>
          </a:p>
        </p:txBody>
      </p:sp>
      <p:sp>
        <p:nvSpPr>
          <p:cNvPr id="4" name="TextBox 3">
            <a:extLst>
              <a:ext uri="{FF2B5EF4-FFF2-40B4-BE49-F238E27FC236}">
                <a16:creationId xmlns:a16="http://schemas.microsoft.com/office/drawing/2014/main" id="{C9EC3097-63C4-4C5D-A117-B648CE632202}"/>
              </a:ext>
            </a:extLst>
          </p:cNvPr>
          <p:cNvSpPr txBox="1"/>
          <p:nvPr/>
        </p:nvSpPr>
        <p:spPr>
          <a:xfrm>
            <a:off x="1361455" y="2937583"/>
            <a:ext cx="6574111" cy="707886"/>
          </a:xfrm>
          <a:prstGeom prst="rect">
            <a:avLst/>
          </a:prstGeom>
          <a:noFill/>
        </p:spPr>
        <p:txBody>
          <a:bodyPr wrap="square" rtlCol="0">
            <a:spAutoFit/>
          </a:bodyPr>
          <a:lstStyle/>
          <a:p>
            <a:r>
              <a:rPr lang="vi-VN" sz="2000" dirty="0">
                <a:solidFill>
                  <a:srgbClr val="000000"/>
                </a:solidFill>
                <a:latin typeface="Nunito" panose="020B0604020202020204" charset="0"/>
              </a:rPr>
              <a:t>Một số phần tử mô hình có thể xuất hiện trên nhiều sơ đồ và có thể xuất hiện nhiều lần trên cùng một sơ đồ</a:t>
            </a:r>
          </a:p>
        </p:txBody>
      </p:sp>
      <p:sp>
        <p:nvSpPr>
          <p:cNvPr id="5" name="TextBox 4">
            <a:extLst>
              <a:ext uri="{FF2B5EF4-FFF2-40B4-BE49-F238E27FC236}">
                <a16:creationId xmlns:a16="http://schemas.microsoft.com/office/drawing/2014/main" id="{0B373A06-9A84-4F5F-AF75-F347DE3B614B}"/>
              </a:ext>
            </a:extLst>
          </p:cNvPr>
          <p:cNvSpPr txBox="1"/>
          <p:nvPr/>
        </p:nvSpPr>
        <p:spPr>
          <a:xfrm>
            <a:off x="1353879" y="3702118"/>
            <a:ext cx="6882809" cy="707886"/>
          </a:xfrm>
          <a:prstGeom prst="rect">
            <a:avLst/>
          </a:prstGeom>
          <a:noFill/>
        </p:spPr>
        <p:txBody>
          <a:bodyPr wrap="square" rtlCol="0">
            <a:spAutoFit/>
          </a:bodyPr>
          <a:lstStyle/>
          <a:p>
            <a:r>
              <a:rPr lang="vi-VN" sz="2000" dirty="0">
                <a:solidFill>
                  <a:srgbClr val="000000"/>
                </a:solidFill>
                <a:latin typeface="Nunito" panose="020B0604020202020204" charset="0"/>
              </a:rPr>
              <a:t>Không nhất thiết phải xuất hiện cùng số lượng chi tiết ở mỗi lần xuất hiện</a:t>
            </a:r>
          </a:p>
        </p:txBody>
      </p:sp>
      <p:sp>
        <p:nvSpPr>
          <p:cNvPr id="18" name="Google Shape;786;p51">
            <a:extLst>
              <a:ext uri="{FF2B5EF4-FFF2-40B4-BE49-F238E27FC236}">
                <a16:creationId xmlns:a16="http://schemas.microsoft.com/office/drawing/2014/main" id="{A001676B-39DC-41A3-844C-46A5A92BBF34}"/>
              </a:ext>
            </a:extLst>
          </p:cNvPr>
          <p:cNvSpPr/>
          <p:nvPr/>
        </p:nvSpPr>
        <p:spPr>
          <a:xfrm>
            <a:off x="860428" y="3689929"/>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854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76"/>
                                        </p:tgtEl>
                                        <p:attrNameLst>
                                          <p:attrName>style.visibility</p:attrName>
                                        </p:attrNameLst>
                                      </p:cBhvr>
                                      <p:to>
                                        <p:strVal val="visible"/>
                                      </p:to>
                                    </p:set>
                                    <p:animEffect transition="in" filter="randombar(horizontal)">
                                      <p:cBhvr>
                                        <p:cTn id="7" dur="500"/>
                                        <p:tgtEl>
                                          <p:spTgt spid="67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83"/>
                                        </p:tgtEl>
                                        <p:attrNameLst>
                                          <p:attrName>style.visibility</p:attrName>
                                        </p:attrNameLst>
                                      </p:cBhvr>
                                      <p:to>
                                        <p:strVal val="visible"/>
                                      </p:to>
                                    </p:set>
                                    <p:animEffect transition="in" filter="barn(inVertical)">
                                      <p:cBhvr>
                                        <p:cTn id="15" dur="500"/>
                                        <p:tgtEl>
                                          <p:spTgt spid="68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arn(inVertical)">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arn(inVertical)">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 grpId="0"/>
      <p:bldP spid="683" grpId="0"/>
      <p:bldP spid="10" grpId="0" animBg="1"/>
      <p:bldP spid="11" grpId="0" animBg="1"/>
      <p:bldP spid="12" grpId="0" animBg="1"/>
      <p:bldP spid="13" grpId="0" animBg="1"/>
      <p:bldP spid="2" grpId="0"/>
      <p:bldP spid="3" grpId="0"/>
      <p:bldP spid="4" grpId="0"/>
      <p:bldP spid="5" grpId="0"/>
      <p:bldP spid="1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d4840bce41_0_195"/>
          <p:cNvSpPr txBox="1">
            <a:spLocks noGrp="1"/>
          </p:cNvSpPr>
          <p:nvPr>
            <p:ph type="title"/>
          </p:nvPr>
        </p:nvSpPr>
        <p:spPr>
          <a:xfrm>
            <a:off x="799798" y="592950"/>
            <a:ext cx="41476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Đặc</a:t>
            </a:r>
            <a:r>
              <a:rPr lang="en-US" sz="3000" dirty="0">
                <a:latin typeface="Nunito"/>
                <a:ea typeface="Nunito"/>
                <a:cs typeface="Nunito"/>
                <a:sym typeface="Nunito"/>
              </a:rPr>
              <a:t> </a:t>
            </a:r>
            <a:r>
              <a:rPr lang="en-US" sz="3000" dirty="0" err="1">
                <a:latin typeface="Nunito"/>
                <a:ea typeface="Nunito"/>
                <a:cs typeface="Nunito"/>
                <a:sym typeface="Nunito"/>
              </a:rPr>
              <a:t>điểm</a:t>
            </a:r>
            <a:r>
              <a:rPr lang="en-US" sz="3000" dirty="0">
                <a:latin typeface="Nunito"/>
                <a:ea typeface="Nunito"/>
                <a:cs typeface="Nunito"/>
                <a:sym typeface="Nunito"/>
              </a:rPr>
              <a:t> </a:t>
            </a:r>
            <a:r>
              <a:rPr lang="en-US" sz="3000" dirty="0" err="1">
                <a:latin typeface="Nunito"/>
                <a:ea typeface="Nunito"/>
                <a:cs typeface="Nunito"/>
                <a:sym typeface="Nunito"/>
              </a:rPr>
              <a:t>sơ</a:t>
            </a:r>
            <a:r>
              <a:rPr lang="en-US" sz="3000" dirty="0">
                <a:latin typeface="Nunito"/>
                <a:ea typeface="Nunito"/>
                <a:cs typeface="Nunito"/>
                <a:sym typeface="Nunito"/>
              </a:rPr>
              <a:t> </a:t>
            </a:r>
            <a:r>
              <a:rPr lang="en-US" sz="3000" dirty="0" err="1">
                <a:latin typeface="Nunito"/>
                <a:ea typeface="Nunito"/>
                <a:cs typeface="Nunito"/>
                <a:sym typeface="Nunito"/>
              </a:rPr>
              <a:t>đồ</a:t>
            </a:r>
            <a:r>
              <a:rPr lang="en-US" sz="3000" dirty="0">
                <a:latin typeface="Nunito"/>
                <a:ea typeface="Nunito"/>
                <a:cs typeface="Nunito"/>
                <a:sym typeface="Nunito"/>
              </a:rPr>
              <a:t> </a:t>
            </a:r>
            <a:r>
              <a:rPr lang="en-US" sz="3000" dirty="0" err="1">
                <a:latin typeface="Nunito"/>
                <a:ea typeface="Nunito"/>
                <a:cs typeface="Nunito"/>
                <a:sym typeface="Nunito"/>
              </a:rPr>
              <a:t>chung</a:t>
            </a:r>
            <a:endParaRPr sz="3000" dirty="0">
              <a:latin typeface="Nunito"/>
              <a:ea typeface="Nunito"/>
              <a:cs typeface="Nunito"/>
              <a:sym typeface="Nunito"/>
            </a:endParaRPr>
          </a:p>
        </p:txBody>
      </p:sp>
      <p:sp>
        <p:nvSpPr>
          <p:cNvPr id="677" name="Google Shape;677;gd4840bce41_0_195"/>
          <p:cNvSpPr txBox="1">
            <a:spLocks noGrp="1"/>
          </p:cNvSpPr>
          <p:nvPr>
            <p:ph type="body" idx="1"/>
          </p:nvPr>
        </p:nvSpPr>
        <p:spPr>
          <a:xfrm>
            <a:off x="1051346" y="2626483"/>
            <a:ext cx="7088200" cy="114540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200"/>
              </a:spcBef>
              <a:spcAft>
                <a:spcPts val="0"/>
              </a:spcAft>
              <a:buNone/>
            </a:pPr>
            <a:r>
              <a:rPr lang="en-US" sz="2000" dirty="0" err="1">
                <a:solidFill>
                  <a:srgbClr val="000000"/>
                </a:solidFill>
              </a:rPr>
              <a:t>Các</a:t>
            </a:r>
            <a:r>
              <a:rPr lang="en-US" sz="2000" dirty="0">
                <a:solidFill>
                  <a:srgbClr val="000000"/>
                </a:solidFill>
              </a:rPr>
              <a:t> </a:t>
            </a:r>
            <a:r>
              <a:rPr lang="en-US" sz="2000" dirty="0" err="1">
                <a:solidFill>
                  <a:srgbClr val="000000"/>
                </a:solidFill>
              </a:rPr>
              <a:t>công</a:t>
            </a:r>
            <a:r>
              <a:rPr lang="en-US" sz="2000" dirty="0">
                <a:solidFill>
                  <a:srgbClr val="000000"/>
                </a:solidFill>
              </a:rPr>
              <a:t> </a:t>
            </a:r>
            <a:r>
              <a:rPr lang="en-US" sz="2000" dirty="0" err="1">
                <a:solidFill>
                  <a:srgbClr val="000000"/>
                </a:solidFill>
              </a:rPr>
              <a:t>cụ</a:t>
            </a:r>
            <a:r>
              <a:rPr lang="en-US" sz="2000" dirty="0">
                <a:solidFill>
                  <a:srgbClr val="000000"/>
                </a:solidFill>
              </a:rPr>
              <a:t> </a:t>
            </a:r>
            <a:r>
              <a:rPr lang="en-US" sz="2000" dirty="0" err="1">
                <a:solidFill>
                  <a:srgbClr val="000000"/>
                </a:solidFill>
              </a:rPr>
              <a:t>cho</a:t>
            </a:r>
            <a:r>
              <a:rPr lang="en-US" sz="2000" dirty="0">
                <a:solidFill>
                  <a:srgbClr val="000000"/>
                </a:solidFill>
              </a:rPr>
              <a:t> </a:t>
            </a:r>
            <a:r>
              <a:rPr lang="en-US" sz="2000" dirty="0" err="1">
                <a:solidFill>
                  <a:srgbClr val="000000"/>
                </a:solidFill>
              </a:rPr>
              <a:t>phép</a:t>
            </a:r>
            <a:r>
              <a:rPr lang="en-US" sz="2000" dirty="0">
                <a:solidFill>
                  <a:srgbClr val="000000"/>
                </a:solidFill>
              </a:rPr>
              <a:t> </a:t>
            </a:r>
            <a:r>
              <a:rPr lang="en-US" sz="2000" dirty="0" err="1">
                <a:solidFill>
                  <a:srgbClr val="000000"/>
                </a:solidFill>
              </a:rPr>
              <a:t>xóa</a:t>
            </a:r>
            <a:r>
              <a:rPr lang="en-US" sz="2000" dirty="0">
                <a:solidFill>
                  <a:srgbClr val="000000"/>
                </a:solidFill>
              </a:rPr>
              <a:t> chi </a:t>
            </a:r>
            <a:r>
              <a:rPr lang="en-US" sz="2000" dirty="0" err="1">
                <a:solidFill>
                  <a:srgbClr val="000000"/>
                </a:solidFill>
              </a:rPr>
              <a:t>tiết</a:t>
            </a:r>
            <a:r>
              <a:rPr lang="en-US" sz="2000" dirty="0">
                <a:solidFill>
                  <a:srgbClr val="000000"/>
                </a:solidFill>
              </a:rPr>
              <a:t> </a:t>
            </a:r>
            <a:r>
              <a:rPr lang="en-US" sz="2000" dirty="0" err="1">
                <a:solidFill>
                  <a:srgbClr val="000000"/>
                </a:solidFill>
              </a:rPr>
              <a:t>khỏi</a:t>
            </a:r>
            <a:r>
              <a:rPr lang="en-US" sz="2000" dirty="0">
                <a:solidFill>
                  <a:srgbClr val="000000"/>
                </a:solidFill>
              </a:rPr>
              <a:t> </a:t>
            </a:r>
            <a:r>
              <a:rPr lang="en-US" sz="2000" dirty="0" err="1">
                <a:solidFill>
                  <a:srgbClr val="000000"/>
                </a:solidFill>
              </a:rPr>
              <a:t>sơ</a:t>
            </a:r>
            <a:r>
              <a:rPr lang="en-US" sz="2000" dirty="0">
                <a:solidFill>
                  <a:srgbClr val="000000"/>
                </a:solidFill>
              </a:rPr>
              <a:t> </a:t>
            </a:r>
            <a:r>
              <a:rPr lang="en-US" sz="2000" dirty="0" err="1">
                <a:solidFill>
                  <a:srgbClr val="000000"/>
                </a:solidFill>
              </a:rPr>
              <a:t>đồ</a:t>
            </a:r>
            <a:r>
              <a:rPr lang="en-US" sz="2000" dirty="0">
                <a:solidFill>
                  <a:srgbClr val="000000"/>
                </a:solidFill>
              </a:rPr>
              <a:t> </a:t>
            </a:r>
            <a:r>
              <a:rPr lang="en-US" sz="2000" dirty="0" err="1">
                <a:solidFill>
                  <a:srgbClr val="000000"/>
                </a:solidFill>
              </a:rPr>
              <a:t>hoặc</a:t>
            </a:r>
            <a:r>
              <a:rPr lang="en-US" sz="2000" dirty="0">
                <a:solidFill>
                  <a:srgbClr val="000000"/>
                </a:solidFill>
              </a:rPr>
              <a:t> </a:t>
            </a:r>
            <a:r>
              <a:rPr lang="en-US" sz="2000" dirty="0" err="1">
                <a:solidFill>
                  <a:srgbClr val="000000"/>
                </a:solidFill>
              </a:rPr>
              <a:t>khỏi</a:t>
            </a:r>
            <a:r>
              <a:rPr lang="en-US" sz="2000" dirty="0">
                <a:solidFill>
                  <a:srgbClr val="000000"/>
                </a:solidFill>
              </a:rPr>
              <a:t> </a:t>
            </a:r>
            <a:r>
              <a:rPr lang="en-US" sz="2000" dirty="0" err="1">
                <a:solidFill>
                  <a:srgbClr val="000000"/>
                </a:solidFill>
              </a:rPr>
              <a:t>mô</a:t>
            </a:r>
            <a:r>
              <a:rPr lang="en-US" sz="2000" dirty="0">
                <a:solidFill>
                  <a:srgbClr val="000000"/>
                </a:solidFill>
              </a:rPr>
              <a:t> </a:t>
            </a:r>
            <a:r>
              <a:rPr lang="en-US" sz="2000" dirty="0" err="1">
                <a:solidFill>
                  <a:srgbClr val="000000"/>
                </a:solidFill>
              </a:rPr>
              <a:t>hình</a:t>
            </a:r>
            <a:r>
              <a:rPr lang="en-US" sz="2000" dirty="0">
                <a:solidFill>
                  <a:srgbClr val="000000"/>
                </a:solidFill>
              </a:rPr>
              <a:t> -&gt; </a:t>
            </a:r>
            <a:r>
              <a:rPr lang="en-US" sz="2000" dirty="0" err="1">
                <a:solidFill>
                  <a:srgbClr val="000000"/>
                </a:solidFill>
              </a:rPr>
              <a:t>tự</a:t>
            </a:r>
            <a:r>
              <a:rPr lang="en-US" sz="2000" dirty="0">
                <a:solidFill>
                  <a:srgbClr val="000000"/>
                </a:solidFill>
              </a:rPr>
              <a:t> </a:t>
            </a:r>
            <a:r>
              <a:rPr lang="en-US" sz="2000" dirty="0" err="1">
                <a:solidFill>
                  <a:srgbClr val="000000"/>
                </a:solidFill>
              </a:rPr>
              <a:t>động</a:t>
            </a:r>
            <a:r>
              <a:rPr lang="en-US" sz="2000" dirty="0">
                <a:solidFill>
                  <a:srgbClr val="000000"/>
                </a:solidFill>
              </a:rPr>
              <a:t> </a:t>
            </a:r>
            <a:r>
              <a:rPr lang="en-US" sz="2000" dirty="0" err="1">
                <a:solidFill>
                  <a:srgbClr val="000000"/>
                </a:solidFill>
              </a:rPr>
              <a:t>cập</a:t>
            </a:r>
            <a:r>
              <a:rPr lang="en-US" sz="2000" dirty="0">
                <a:solidFill>
                  <a:srgbClr val="000000"/>
                </a:solidFill>
              </a:rPr>
              <a:t> </a:t>
            </a:r>
            <a:r>
              <a:rPr lang="en-US" sz="2000" dirty="0" err="1">
                <a:solidFill>
                  <a:srgbClr val="000000"/>
                </a:solidFill>
              </a:rPr>
              <a:t>nhật</a:t>
            </a:r>
            <a:r>
              <a:rPr lang="en-US" sz="2000" dirty="0">
                <a:solidFill>
                  <a:srgbClr val="000000"/>
                </a:solidFill>
              </a:rPr>
              <a:t> </a:t>
            </a:r>
            <a:r>
              <a:rPr lang="en-US" sz="2000" dirty="0" err="1">
                <a:solidFill>
                  <a:srgbClr val="000000"/>
                </a:solidFill>
              </a:rPr>
              <a:t>tất</a:t>
            </a:r>
            <a:r>
              <a:rPr lang="en-US" sz="2000" dirty="0">
                <a:solidFill>
                  <a:srgbClr val="000000"/>
                </a:solidFill>
              </a:rPr>
              <a:t> </a:t>
            </a:r>
            <a:r>
              <a:rPr lang="en-US" sz="2000" dirty="0" err="1">
                <a:solidFill>
                  <a:srgbClr val="000000"/>
                </a:solidFill>
              </a:rPr>
              <a:t>cả</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sơ</a:t>
            </a:r>
            <a:r>
              <a:rPr lang="en-US" sz="2000" dirty="0">
                <a:solidFill>
                  <a:srgbClr val="000000"/>
                </a:solidFill>
              </a:rPr>
              <a:t> </a:t>
            </a:r>
            <a:r>
              <a:rPr lang="en-US" sz="2000" dirty="0" err="1">
                <a:solidFill>
                  <a:srgbClr val="000000"/>
                </a:solidFill>
              </a:rPr>
              <a:t>đồ</a:t>
            </a:r>
            <a:r>
              <a:rPr lang="en-US" sz="2000" dirty="0">
                <a:solidFill>
                  <a:srgbClr val="000000"/>
                </a:solidFill>
              </a:rPr>
              <a:t> </a:t>
            </a:r>
            <a:r>
              <a:rPr lang="en-US" sz="2000" dirty="0" err="1">
                <a:solidFill>
                  <a:srgbClr val="000000"/>
                </a:solidFill>
              </a:rPr>
              <a:t>có</a:t>
            </a:r>
            <a:r>
              <a:rPr lang="en-US" sz="2000" dirty="0">
                <a:solidFill>
                  <a:srgbClr val="000000"/>
                </a:solidFill>
              </a:rPr>
              <a:t> </a:t>
            </a:r>
            <a:r>
              <a:rPr lang="en-US" sz="2000" dirty="0" err="1">
                <a:solidFill>
                  <a:srgbClr val="000000"/>
                </a:solidFill>
              </a:rPr>
              <a:t>chứa</a:t>
            </a:r>
            <a:r>
              <a:rPr lang="en-US" sz="2000" dirty="0">
                <a:solidFill>
                  <a:srgbClr val="000000"/>
                </a:solidFill>
              </a:rPr>
              <a:t> </a:t>
            </a:r>
            <a:r>
              <a:rPr lang="en-US" sz="2000" dirty="0" err="1">
                <a:solidFill>
                  <a:srgbClr val="000000"/>
                </a:solidFill>
              </a:rPr>
              <a:t>phần</a:t>
            </a:r>
            <a:r>
              <a:rPr lang="en-US" sz="2000" dirty="0">
                <a:solidFill>
                  <a:srgbClr val="000000"/>
                </a:solidFill>
              </a:rPr>
              <a:t> </a:t>
            </a:r>
            <a:r>
              <a:rPr lang="en-US" sz="2000" dirty="0" err="1">
                <a:solidFill>
                  <a:srgbClr val="000000"/>
                </a:solidFill>
              </a:rPr>
              <a:t>tử</a:t>
            </a:r>
            <a:r>
              <a:rPr lang="en-US" sz="2000" dirty="0">
                <a:solidFill>
                  <a:srgbClr val="000000"/>
                </a:solidFill>
              </a:rPr>
              <a:t> </a:t>
            </a:r>
            <a:r>
              <a:rPr lang="en-US" sz="2000" dirty="0" err="1">
                <a:solidFill>
                  <a:srgbClr val="000000"/>
                </a:solidFill>
              </a:rPr>
              <a:t>đó</a:t>
            </a:r>
            <a:endParaRPr lang="en-US" sz="2000" dirty="0">
              <a:solidFill>
                <a:srgbClr val="000000"/>
              </a:solidFill>
            </a:endParaRPr>
          </a:p>
        </p:txBody>
      </p:sp>
      <p:sp>
        <p:nvSpPr>
          <p:cNvPr id="678" name="Google Shape;678;gd4840bce41_0_19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73</a:t>
            </a:fld>
            <a:endParaRPr/>
          </a:p>
        </p:txBody>
      </p:sp>
      <p:sp>
        <p:nvSpPr>
          <p:cNvPr id="679" name="Google Shape;679;gd4840bce41_0_195"/>
          <p:cNvSpPr/>
          <p:nvPr/>
        </p:nvSpPr>
        <p:spPr>
          <a:xfrm>
            <a:off x="7466768"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 name="Google Shape;683;gd4840bce41_0_195">
            <a:extLst>
              <a:ext uri="{FF2B5EF4-FFF2-40B4-BE49-F238E27FC236}">
                <a16:creationId xmlns:a16="http://schemas.microsoft.com/office/drawing/2014/main" id="{7C466AF2-B8AD-46CA-944C-BC2072A6B0CC}"/>
              </a:ext>
            </a:extLst>
          </p:cNvPr>
          <p:cNvSpPr txBox="1"/>
          <p:nvPr/>
        </p:nvSpPr>
        <p:spPr>
          <a:xfrm>
            <a:off x="912699" y="1166521"/>
            <a:ext cx="1176448" cy="492412"/>
          </a:xfrm>
          <a:prstGeom prst="rect">
            <a:avLst/>
          </a:prstGeom>
          <a:noFill/>
          <a:ln>
            <a:noFill/>
          </a:ln>
        </p:spPr>
        <p:txBody>
          <a:bodyPr spcFirstLastPara="1" wrap="square" lIns="91425" tIns="91425" rIns="91425" bIns="91425" anchor="t" anchorCtr="0">
            <a:spAutoFit/>
          </a:bodyPr>
          <a:lstStyle/>
          <a:p>
            <a:pPr marL="50800" lvl="0" algn="l" rtl="0">
              <a:spcBef>
                <a:spcPts val="0"/>
              </a:spcBef>
              <a:spcAft>
                <a:spcPts val="0"/>
              </a:spcAft>
              <a:buSzPts val="2800"/>
            </a:pPr>
            <a:r>
              <a:rPr lang="en-US" sz="2000" b="1" i="1" dirty="0">
                <a:latin typeface="Nunito"/>
                <a:ea typeface="Nunito"/>
                <a:cs typeface="Nunito"/>
                <a:sym typeface="Nunito"/>
              </a:rPr>
              <a:t>View</a:t>
            </a:r>
            <a:endParaRPr sz="2000" b="1" i="1" dirty="0">
              <a:latin typeface="Nunito"/>
              <a:ea typeface="Nunito"/>
              <a:cs typeface="Nunito"/>
              <a:sym typeface="Nunito"/>
            </a:endParaRPr>
          </a:p>
        </p:txBody>
      </p:sp>
      <p:sp>
        <p:nvSpPr>
          <p:cNvPr id="11" name="Google Shape;767;p51">
            <a:extLst>
              <a:ext uri="{FF2B5EF4-FFF2-40B4-BE49-F238E27FC236}">
                <a16:creationId xmlns:a16="http://schemas.microsoft.com/office/drawing/2014/main" id="{9D75852C-BBF6-4ADF-AEE1-1654F817E177}"/>
              </a:ext>
            </a:extLst>
          </p:cNvPr>
          <p:cNvSpPr/>
          <p:nvPr/>
        </p:nvSpPr>
        <p:spPr>
          <a:xfrm>
            <a:off x="539790" y="1263511"/>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6;p51">
            <a:extLst>
              <a:ext uri="{FF2B5EF4-FFF2-40B4-BE49-F238E27FC236}">
                <a16:creationId xmlns:a16="http://schemas.microsoft.com/office/drawing/2014/main" id="{E04FDCC4-A4E5-42ED-8C28-F861F1B6065B}"/>
              </a:ext>
            </a:extLst>
          </p:cNvPr>
          <p:cNvSpPr/>
          <p:nvPr/>
        </p:nvSpPr>
        <p:spPr>
          <a:xfrm>
            <a:off x="551814" y="1756684"/>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6;p51">
            <a:extLst>
              <a:ext uri="{FF2B5EF4-FFF2-40B4-BE49-F238E27FC236}">
                <a16:creationId xmlns:a16="http://schemas.microsoft.com/office/drawing/2014/main" id="{B71B72D3-6173-453D-AA3F-9779AA68E99B}"/>
              </a:ext>
            </a:extLst>
          </p:cNvPr>
          <p:cNvSpPr/>
          <p:nvPr/>
        </p:nvSpPr>
        <p:spPr>
          <a:xfrm>
            <a:off x="551814" y="2846166"/>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58BC29F-22F7-4040-BCEB-633467489778}"/>
              </a:ext>
            </a:extLst>
          </p:cNvPr>
          <p:cNvSpPr txBox="1"/>
          <p:nvPr/>
        </p:nvSpPr>
        <p:spPr>
          <a:xfrm>
            <a:off x="1002854" y="1740275"/>
            <a:ext cx="7552327" cy="707886"/>
          </a:xfrm>
          <a:prstGeom prst="rect">
            <a:avLst/>
          </a:prstGeom>
          <a:noFill/>
        </p:spPr>
        <p:txBody>
          <a:bodyPr wrap="square" rtlCol="0">
            <a:spAutoFit/>
          </a:bodyPr>
          <a:lstStyle/>
          <a:p>
            <a:r>
              <a:rPr lang="vi-VN" sz="2000" dirty="0">
                <a:solidFill>
                  <a:srgbClr val="000000"/>
                </a:solidFill>
                <a:latin typeface="Nunito" panose="020B0604020202020204" charset="0"/>
              </a:rPr>
              <a:t>Phần tử mô hình cơ bản sẽ là sự kết hợp tích lũy của tất cả các phần tử sơ đồ phù hợp từ tất cả các diagam</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77">
                                            <p:txEl>
                                              <p:pRg st="0" end="0"/>
                                            </p:txEl>
                                          </p:spTgt>
                                        </p:tgtEl>
                                        <p:attrNameLst>
                                          <p:attrName>style.visibility</p:attrName>
                                        </p:attrNameLst>
                                      </p:cBhvr>
                                      <p:to>
                                        <p:strVal val="visible"/>
                                      </p:to>
                                    </p:set>
                                    <p:animEffect transition="in" filter="barn(inVertical)">
                                      <p:cBhvr>
                                        <p:cTn id="18" dur="500"/>
                                        <p:tgtEl>
                                          <p:spTgt spid="6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 grpId="0" build="p"/>
      <p:bldP spid="12" grpId="0" animBg="1"/>
      <p:bldP spid="13" grpId="0" animBg="1"/>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d4840bce41_0_195"/>
          <p:cNvSpPr txBox="1">
            <a:spLocks noGrp="1"/>
          </p:cNvSpPr>
          <p:nvPr>
            <p:ph type="title"/>
          </p:nvPr>
        </p:nvSpPr>
        <p:spPr>
          <a:xfrm>
            <a:off x="799798" y="592950"/>
            <a:ext cx="41476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err="1">
                <a:latin typeface="Nunito"/>
                <a:ea typeface="Nunito"/>
                <a:cs typeface="Nunito"/>
                <a:sym typeface="Nunito"/>
              </a:rPr>
              <a:t>Đặc</a:t>
            </a:r>
            <a:r>
              <a:rPr lang="en-US" sz="3000" dirty="0">
                <a:latin typeface="Nunito"/>
                <a:ea typeface="Nunito"/>
                <a:cs typeface="Nunito"/>
                <a:sym typeface="Nunito"/>
              </a:rPr>
              <a:t> </a:t>
            </a:r>
            <a:r>
              <a:rPr lang="en-US" sz="3000" dirty="0" err="1">
                <a:latin typeface="Nunito"/>
                <a:ea typeface="Nunito"/>
                <a:cs typeface="Nunito"/>
                <a:sym typeface="Nunito"/>
              </a:rPr>
              <a:t>điểm</a:t>
            </a:r>
            <a:r>
              <a:rPr lang="en-US" sz="3000" dirty="0">
                <a:latin typeface="Nunito"/>
                <a:ea typeface="Nunito"/>
                <a:cs typeface="Nunito"/>
                <a:sym typeface="Nunito"/>
              </a:rPr>
              <a:t> </a:t>
            </a:r>
            <a:r>
              <a:rPr lang="en-US" sz="3000" dirty="0" err="1">
                <a:latin typeface="Nunito"/>
                <a:ea typeface="Nunito"/>
                <a:cs typeface="Nunito"/>
                <a:sym typeface="Nunito"/>
              </a:rPr>
              <a:t>sơ</a:t>
            </a:r>
            <a:r>
              <a:rPr lang="en-US" sz="3000" dirty="0">
                <a:latin typeface="Nunito"/>
                <a:ea typeface="Nunito"/>
                <a:cs typeface="Nunito"/>
                <a:sym typeface="Nunito"/>
              </a:rPr>
              <a:t> </a:t>
            </a:r>
            <a:r>
              <a:rPr lang="en-US" sz="3000" dirty="0" err="1">
                <a:latin typeface="Nunito"/>
                <a:ea typeface="Nunito"/>
                <a:cs typeface="Nunito"/>
                <a:sym typeface="Nunito"/>
              </a:rPr>
              <a:t>đồ</a:t>
            </a:r>
            <a:r>
              <a:rPr lang="en-US" sz="3000" dirty="0">
                <a:latin typeface="Nunito"/>
                <a:ea typeface="Nunito"/>
                <a:cs typeface="Nunito"/>
                <a:sym typeface="Nunito"/>
              </a:rPr>
              <a:t> </a:t>
            </a:r>
            <a:r>
              <a:rPr lang="en-US" sz="3000" dirty="0" err="1">
                <a:latin typeface="Nunito"/>
                <a:ea typeface="Nunito"/>
                <a:cs typeface="Nunito"/>
                <a:sym typeface="Nunito"/>
              </a:rPr>
              <a:t>chung</a:t>
            </a:r>
            <a:endParaRPr sz="3000" dirty="0">
              <a:latin typeface="Nunito"/>
              <a:ea typeface="Nunito"/>
              <a:cs typeface="Nunito"/>
              <a:sym typeface="Nunito"/>
            </a:endParaRPr>
          </a:p>
        </p:txBody>
      </p:sp>
      <p:sp>
        <p:nvSpPr>
          <p:cNvPr id="678" name="Google Shape;678;gd4840bce41_0_19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74</a:t>
            </a:fld>
            <a:endParaRPr/>
          </a:p>
        </p:txBody>
      </p:sp>
      <p:sp>
        <p:nvSpPr>
          <p:cNvPr id="679" name="Google Shape;679;gd4840bce41_0_195"/>
          <p:cNvSpPr/>
          <p:nvPr/>
        </p:nvSpPr>
        <p:spPr>
          <a:xfrm>
            <a:off x="7466768"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gd4840bce41_0_195"/>
          <p:cNvSpPr txBox="1"/>
          <p:nvPr/>
        </p:nvSpPr>
        <p:spPr>
          <a:xfrm>
            <a:off x="912698" y="1412727"/>
            <a:ext cx="6935901" cy="8463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b="1" dirty="0">
                <a:latin typeface="Nunito"/>
                <a:ea typeface="Nunito"/>
                <a:cs typeface="Nunito"/>
                <a:sym typeface="Nunito"/>
              </a:rPr>
              <a:t>VD</a:t>
            </a:r>
            <a:r>
              <a:rPr lang="en-US" sz="2000" dirty="0">
                <a:latin typeface="Nunito"/>
                <a:ea typeface="Nunito"/>
                <a:cs typeface="Nunito"/>
                <a:sym typeface="Nunito"/>
              </a:rPr>
              <a:t>: View </a:t>
            </a:r>
            <a:r>
              <a:rPr lang="en-US" sz="2000" dirty="0" err="1">
                <a:latin typeface="Nunito"/>
                <a:ea typeface="Nunito"/>
                <a:cs typeface="Nunito"/>
                <a:sym typeface="Nunito"/>
              </a:rPr>
              <a:t>dưới</a:t>
            </a:r>
            <a:r>
              <a:rPr lang="en-US" sz="2000" dirty="0">
                <a:latin typeface="Nunito"/>
                <a:ea typeface="Nunito"/>
                <a:cs typeface="Nunito"/>
                <a:sym typeface="Nunito"/>
              </a:rPr>
              <a:t> </a:t>
            </a:r>
            <a:r>
              <a:rPr lang="en-US" sz="2000" dirty="0" err="1">
                <a:latin typeface="Nunito"/>
                <a:ea typeface="Nunito"/>
                <a:cs typeface="Nunito"/>
                <a:sym typeface="Nunito"/>
              </a:rPr>
              <a:t>dạng</a:t>
            </a:r>
            <a:r>
              <a:rPr lang="en-US" sz="2000" dirty="0">
                <a:latin typeface="Nunito"/>
                <a:ea typeface="Nunito"/>
                <a:cs typeface="Nunito"/>
                <a:sym typeface="Nunito"/>
              </a:rPr>
              <a:t> </a:t>
            </a:r>
            <a:r>
              <a:rPr lang="en-US" sz="2000" dirty="0" err="1">
                <a:latin typeface="Nunito"/>
                <a:ea typeface="Nunito"/>
                <a:cs typeface="Nunito"/>
                <a:sym typeface="Nunito"/>
              </a:rPr>
              <a:t>biểu</a:t>
            </a:r>
            <a:r>
              <a:rPr lang="en-US" sz="2000" dirty="0">
                <a:latin typeface="Nunito"/>
                <a:ea typeface="Nunito"/>
                <a:cs typeface="Nunito"/>
                <a:sym typeface="Nunito"/>
              </a:rPr>
              <a:t> </a:t>
            </a:r>
            <a:r>
              <a:rPr lang="en-US" sz="2000" dirty="0" err="1">
                <a:latin typeface="Nunito"/>
                <a:ea typeface="Nunito"/>
                <a:cs typeface="Nunito"/>
                <a:sym typeface="Nunito"/>
              </a:rPr>
              <a:t>đồ</a:t>
            </a:r>
            <a:r>
              <a:rPr lang="en-US" sz="2000" dirty="0">
                <a:latin typeface="Nunito"/>
                <a:ea typeface="Nunito"/>
                <a:cs typeface="Nunito"/>
                <a:sym typeface="Nunito"/>
              </a:rPr>
              <a:t> metamodel</a:t>
            </a:r>
            <a:endParaRPr sz="2000" dirty="0">
              <a:latin typeface="Nunito"/>
              <a:ea typeface="Nunito"/>
              <a:cs typeface="Nunito"/>
              <a:sym typeface="Nunito"/>
            </a:endParaRPr>
          </a:p>
        </p:txBody>
      </p:sp>
      <p:sp>
        <p:nvSpPr>
          <p:cNvPr id="682" name="Google Shape;682;gd4840bce41_0_195"/>
          <p:cNvSpPr txBox="1"/>
          <p:nvPr/>
        </p:nvSpPr>
        <p:spPr>
          <a:xfrm>
            <a:off x="912698" y="3921649"/>
            <a:ext cx="7376815" cy="8463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i="1" dirty="0">
                <a:solidFill>
                  <a:srgbClr val="0000FF"/>
                </a:solidFill>
                <a:latin typeface="Nunito"/>
                <a:ea typeface="Nunito"/>
                <a:cs typeface="Nunito"/>
                <a:sym typeface="Nunito"/>
              </a:rPr>
              <a:t>HÌNH 4.9: </a:t>
            </a:r>
            <a:r>
              <a:rPr lang="en-US" sz="2000" i="1" dirty="0" err="1">
                <a:solidFill>
                  <a:srgbClr val="0000FF"/>
                </a:solidFill>
                <a:latin typeface="Nunito"/>
                <a:ea typeface="Nunito"/>
                <a:cs typeface="Nunito"/>
                <a:sym typeface="Nunito"/>
              </a:rPr>
              <a:t>Mối</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quan</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hệ</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giữa</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các</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phần</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tử</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mô</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hình</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và</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sơ</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đồ</a:t>
            </a:r>
            <a:r>
              <a:rPr lang="en-US" sz="2000" i="1" dirty="0">
                <a:solidFill>
                  <a:srgbClr val="0000FF"/>
                </a:solidFill>
                <a:latin typeface="Nunito"/>
                <a:ea typeface="Nunito"/>
                <a:cs typeface="Nunito"/>
                <a:sym typeface="Nunito"/>
              </a:rPr>
              <a:t>.</a:t>
            </a:r>
            <a:endParaRPr sz="2000" dirty="0">
              <a:solidFill>
                <a:srgbClr val="0000FF"/>
              </a:solidFill>
              <a:latin typeface="Nunito"/>
              <a:ea typeface="Nunito"/>
              <a:cs typeface="Nunito"/>
              <a:sym typeface="Nunito"/>
            </a:endParaRPr>
          </a:p>
        </p:txBody>
      </p:sp>
      <p:sp>
        <p:nvSpPr>
          <p:cNvPr id="10" name="Google Shape;683;gd4840bce41_0_195">
            <a:extLst>
              <a:ext uri="{FF2B5EF4-FFF2-40B4-BE49-F238E27FC236}">
                <a16:creationId xmlns:a16="http://schemas.microsoft.com/office/drawing/2014/main" id="{7C466AF2-B8AD-46CA-944C-BC2072A6B0CC}"/>
              </a:ext>
            </a:extLst>
          </p:cNvPr>
          <p:cNvSpPr txBox="1"/>
          <p:nvPr/>
        </p:nvSpPr>
        <p:spPr>
          <a:xfrm>
            <a:off x="912699" y="1166521"/>
            <a:ext cx="1176448" cy="492412"/>
          </a:xfrm>
          <a:prstGeom prst="rect">
            <a:avLst/>
          </a:prstGeom>
          <a:noFill/>
          <a:ln>
            <a:noFill/>
          </a:ln>
        </p:spPr>
        <p:txBody>
          <a:bodyPr spcFirstLastPara="1" wrap="square" lIns="91425" tIns="91425" rIns="91425" bIns="91425" anchor="t" anchorCtr="0">
            <a:spAutoFit/>
          </a:bodyPr>
          <a:lstStyle/>
          <a:p>
            <a:pPr marL="50800" lvl="0" algn="l" rtl="0">
              <a:spcBef>
                <a:spcPts val="0"/>
              </a:spcBef>
              <a:spcAft>
                <a:spcPts val="0"/>
              </a:spcAft>
              <a:buSzPts val="2800"/>
            </a:pPr>
            <a:r>
              <a:rPr lang="en-US" sz="2000" b="1" i="1" dirty="0">
                <a:latin typeface="Nunito"/>
                <a:ea typeface="Nunito"/>
                <a:cs typeface="Nunito"/>
                <a:sym typeface="Nunito"/>
              </a:rPr>
              <a:t>View</a:t>
            </a:r>
            <a:endParaRPr sz="2000" b="1" i="1" dirty="0">
              <a:latin typeface="Nunito"/>
              <a:ea typeface="Nunito"/>
              <a:cs typeface="Nunito"/>
              <a:sym typeface="Nunito"/>
            </a:endParaRPr>
          </a:p>
        </p:txBody>
      </p:sp>
      <p:sp>
        <p:nvSpPr>
          <p:cNvPr id="11" name="Google Shape;767;p51">
            <a:extLst>
              <a:ext uri="{FF2B5EF4-FFF2-40B4-BE49-F238E27FC236}">
                <a16:creationId xmlns:a16="http://schemas.microsoft.com/office/drawing/2014/main" id="{9D75852C-BBF6-4ADF-AEE1-1654F817E177}"/>
              </a:ext>
            </a:extLst>
          </p:cNvPr>
          <p:cNvSpPr/>
          <p:nvPr/>
        </p:nvSpPr>
        <p:spPr>
          <a:xfrm>
            <a:off x="539790" y="1263511"/>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667863" y="2525317"/>
            <a:ext cx="7736502" cy="894484"/>
          </a:xfrm>
          <a:prstGeom prst="rect">
            <a:avLst/>
          </a:prstGeom>
        </p:spPr>
      </p:pic>
    </p:spTree>
    <p:extLst>
      <p:ext uri="{BB962C8B-B14F-4D97-AF65-F5344CB8AC3E}">
        <p14:creationId xmlns:p14="http://schemas.microsoft.com/office/powerpoint/2010/main" val="2476242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80">
                                            <p:txEl>
                                              <p:pRg st="0" end="0"/>
                                            </p:txEl>
                                          </p:spTgt>
                                        </p:tgtEl>
                                        <p:attrNameLst>
                                          <p:attrName>style.visibility</p:attrName>
                                        </p:attrNameLst>
                                      </p:cBhvr>
                                      <p:to>
                                        <p:strVal val="visible"/>
                                      </p:to>
                                    </p:set>
                                    <p:animEffect transition="in" filter="wheel(1)">
                                      <p:cBhvr>
                                        <p:cTn id="7" dur="2000"/>
                                        <p:tgtEl>
                                          <p:spTgt spid="6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82"/>
                                        </p:tgtEl>
                                        <p:attrNameLst>
                                          <p:attrName>style.visibility</p:attrName>
                                        </p:attrNameLst>
                                      </p:cBhvr>
                                      <p:to>
                                        <p:strVal val="visible"/>
                                      </p:to>
                                    </p:set>
                                    <p:anim calcmode="lin" valueType="num">
                                      <p:cBhvr additive="base">
                                        <p:cTn id="16" dur="500" fill="hold"/>
                                        <p:tgtEl>
                                          <p:spTgt spid="682"/>
                                        </p:tgtEl>
                                        <p:attrNameLst>
                                          <p:attrName>ppt_x</p:attrName>
                                        </p:attrNameLst>
                                      </p:cBhvr>
                                      <p:tavLst>
                                        <p:tav tm="0">
                                          <p:val>
                                            <p:strVal val="#ppt_x"/>
                                          </p:val>
                                        </p:tav>
                                        <p:tav tm="100000">
                                          <p:val>
                                            <p:strVal val="#ppt_x"/>
                                          </p:val>
                                        </p:tav>
                                      </p:tavLst>
                                    </p:anim>
                                    <p:anim calcmode="lin" valueType="num">
                                      <p:cBhvr additive="base">
                                        <p:cTn id="17" dur="500" fill="hold"/>
                                        <p:tgtEl>
                                          <p:spTgt spid="6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gd4840bce41_0_211"/>
          <p:cNvSpPr txBox="1">
            <a:spLocks noGrp="1"/>
          </p:cNvSpPr>
          <p:nvPr>
            <p:ph type="body" idx="1"/>
          </p:nvPr>
        </p:nvSpPr>
        <p:spPr>
          <a:xfrm>
            <a:off x="992276" y="3397413"/>
            <a:ext cx="4537747" cy="107535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200"/>
              </a:spcBef>
              <a:spcAft>
                <a:spcPts val="0"/>
              </a:spcAft>
              <a:buNone/>
            </a:pPr>
            <a:r>
              <a:rPr lang="en-US" sz="2000" dirty="0">
                <a:solidFill>
                  <a:srgbClr val="000000"/>
                </a:solidFill>
              </a:rPr>
              <a:t>Khi Diagram Frame </a:t>
            </a:r>
            <a:r>
              <a:rPr lang="en-US" sz="2000" dirty="0" err="1">
                <a:solidFill>
                  <a:srgbClr val="000000"/>
                </a:solidFill>
              </a:rPr>
              <a:t>xuất</a:t>
            </a:r>
            <a:r>
              <a:rPr lang="en-US" sz="2000" dirty="0">
                <a:solidFill>
                  <a:srgbClr val="000000"/>
                </a:solidFill>
              </a:rPr>
              <a:t> </a:t>
            </a:r>
            <a:r>
              <a:rPr lang="en-US" sz="2000" dirty="0" err="1">
                <a:solidFill>
                  <a:srgbClr val="000000"/>
                </a:solidFill>
              </a:rPr>
              <a:t>hiện</a:t>
            </a:r>
            <a:r>
              <a:rPr lang="en-US" sz="2000" dirty="0">
                <a:solidFill>
                  <a:srgbClr val="000000"/>
                </a:solidFill>
              </a:rPr>
              <a:t>, </a:t>
            </a:r>
            <a:r>
              <a:rPr lang="en-US" sz="2000" dirty="0" err="1">
                <a:solidFill>
                  <a:srgbClr val="000000"/>
                </a:solidFill>
              </a:rPr>
              <a:t>chúng</a:t>
            </a:r>
            <a:r>
              <a:rPr lang="en-US" sz="2000" dirty="0">
                <a:solidFill>
                  <a:srgbClr val="000000"/>
                </a:solidFill>
              </a:rPr>
              <a:t> ta </a:t>
            </a:r>
            <a:r>
              <a:rPr lang="en-US" sz="2000" dirty="0" err="1">
                <a:solidFill>
                  <a:srgbClr val="000000"/>
                </a:solidFill>
              </a:rPr>
              <a:t>bắt</a:t>
            </a:r>
            <a:r>
              <a:rPr lang="en-US" sz="2000" dirty="0">
                <a:solidFill>
                  <a:srgbClr val="000000"/>
                </a:solidFill>
              </a:rPr>
              <a:t> </a:t>
            </a:r>
            <a:r>
              <a:rPr lang="en-US" sz="2000" dirty="0" err="1">
                <a:solidFill>
                  <a:srgbClr val="000000"/>
                </a:solidFill>
              </a:rPr>
              <a:t>buộc</a:t>
            </a:r>
            <a:r>
              <a:rPr lang="en-US" sz="2000" dirty="0">
                <a:solidFill>
                  <a:srgbClr val="000000"/>
                </a:solidFill>
              </a:rPr>
              <a:t> </a:t>
            </a:r>
            <a:r>
              <a:rPr lang="en-US" sz="2000" dirty="0" err="1">
                <a:solidFill>
                  <a:srgbClr val="000000"/>
                </a:solidFill>
              </a:rPr>
              <a:t>phải</a:t>
            </a:r>
            <a:r>
              <a:rPr lang="en-US" sz="2000" dirty="0">
                <a:solidFill>
                  <a:srgbClr val="000000"/>
                </a:solidFill>
              </a:rPr>
              <a:t> </a:t>
            </a:r>
            <a:r>
              <a:rPr lang="en-US" sz="2000" dirty="0" err="1">
                <a:solidFill>
                  <a:srgbClr val="000000"/>
                </a:solidFill>
              </a:rPr>
              <a:t>có</a:t>
            </a:r>
            <a:r>
              <a:rPr lang="en-US" sz="2000" dirty="0">
                <a:solidFill>
                  <a:srgbClr val="000000"/>
                </a:solidFill>
              </a:rPr>
              <a:t> HEADER </a:t>
            </a:r>
            <a:r>
              <a:rPr lang="en-US" sz="2000" dirty="0" err="1">
                <a:solidFill>
                  <a:srgbClr val="000000"/>
                </a:solidFill>
              </a:rPr>
              <a:t>sơ</a:t>
            </a:r>
            <a:r>
              <a:rPr lang="en-US" sz="2000" dirty="0">
                <a:solidFill>
                  <a:srgbClr val="000000"/>
                </a:solidFill>
              </a:rPr>
              <a:t> </a:t>
            </a:r>
            <a:r>
              <a:rPr lang="en-US" sz="2000" dirty="0" err="1">
                <a:solidFill>
                  <a:srgbClr val="000000"/>
                </a:solidFill>
              </a:rPr>
              <a:t>đồ</a:t>
            </a:r>
            <a:r>
              <a:rPr lang="en-US" sz="2000" dirty="0">
                <a:solidFill>
                  <a:srgbClr val="000000"/>
                </a:solidFill>
              </a:rPr>
              <a:t>, </a:t>
            </a:r>
            <a:r>
              <a:rPr lang="en-US" sz="2000" dirty="0" err="1">
                <a:solidFill>
                  <a:srgbClr val="000000"/>
                </a:solidFill>
              </a:rPr>
              <a:t>dùng</a:t>
            </a:r>
            <a:r>
              <a:rPr lang="en-US" sz="2000" dirty="0">
                <a:solidFill>
                  <a:srgbClr val="000000"/>
                </a:solidFill>
              </a:rPr>
              <a:t> </a:t>
            </a:r>
            <a:r>
              <a:rPr lang="en-US" sz="2000" dirty="0" err="1">
                <a:solidFill>
                  <a:srgbClr val="000000"/>
                </a:solidFill>
              </a:rPr>
              <a:t>làm</a:t>
            </a:r>
            <a:r>
              <a:rPr lang="en-US" sz="2000" dirty="0">
                <a:solidFill>
                  <a:srgbClr val="000000"/>
                </a:solidFill>
              </a:rPr>
              <a:t> </a:t>
            </a:r>
            <a:r>
              <a:rPr lang="en-US" sz="2000" dirty="0" err="1">
                <a:solidFill>
                  <a:srgbClr val="000000"/>
                </a:solidFill>
              </a:rPr>
              <a:t>tên</a:t>
            </a:r>
            <a:r>
              <a:rPr lang="en-US" sz="2000" dirty="0">
                <a:solidFill>
                  <a:srgbClr val="000000"/>
                </a:solidFill>
              </a:rPr>
              <a:t> </a:t>
            </a:r>
            <a:r>
              <a:rPr lang="en-US" sz="2000" dirty="0" err="1">
                <a:solidFill>
                  <a:srgbClr val="000000"/>
                </a:solidFill>
              </a:rPr>
              <a:t>cho</a:t>
            </a:r>
            <a:r>
              <a:rPr lang="en-US" sz="2000" dirty="0">
                <a:solidFill>
                  <a:srgbClr val="000000"/>
                </a:solidFill>
              </a:rPr>
              <a:t> </a:t>
            </a:r>
            <a:r>
              <a:rPr lang="en-US" sz="2000" dirty="0" err="1">
                <a:solidFill>
                  <a:srgbClr val="000000"/>
                </a:solidFill>
              </a:rPr>
              <a:t>sơ</a:t>
            </a:r>
            <a:r>
              <a:rPr lang="en-US" sz="2000" dirty="0">
                <a:solidFill>
                  <a:srgbClr val="000000"/>
                </a:solidFill>
              </a:rPr>
              <a:t> </a:t>
            </a:r>
            <a:r>
              <a:rPr lang="en-US" sz="2000" dirty="0" err="1">
                <a:solidFill>
                  <a:srgbClr val="000000"/>
                </a:solidFill>
              </a:rPr>
              <a:t>đồ</a:t>
            </a:r>
            <a:endParaRPr lang="en-US" sz="2000" dirty="0">
              <a:solidFill>
                <a:srgbClr val="000000"/>
              </a:solidFill>
            </a:endParaRPr>
          </a:p>
        </p:txBody>
      </p:sp>
      <p:sp>
        <p:nvSpPr>
          <p:cNvPr id="690" name="Google Shape;690;gd4840bce41_0_21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75</a:t>
            </a:fld>
            <a:endParaRPr/>
          </a:p>
        </p:txBody>
      </p:sp>
      <p:sp>
        <p:nvSpPr>
          <p:cNvPr id="691" name="Google Shape;691;gd4840bce41_0_211"/>
          <p:cNvSpPr/>
          <p:nvPr/>
        </p:nvSpPr>
        <p:spPr>
          <a:xfrm>
            <a:off x="7466768"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gd4840bce41_0_211"/>
          <p:cNvSpPr txBox="1"/>
          <p:nvPr/>
        </p:nvSpPr>
        <p:spPr>
          <a:xfrm>
            <a:off x="4763100" y="1464450"/>
            <a:ext cx="328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300">
              <a:latin typeface="Nunito"/>
              <a:ea typeface="Nunito"/>
              <a:cs typeface="Nunito"/>
              <a:sym typeface="Nunito"/>
            </a:endParaRPr>
          </a:p>
        </p:txBody>
      </p:sp>
      <p:sp>
        <p:nvSpPr>
          <p:cNvPr id="693" name="Google Shape;693;gd4840bce41_0_211"/>
          <p:cNvSpPr txBox="1"/>
          <p:nvPr/>
        </p:nvSpPr>
        <p:spPr>
          <a:xfrm>
            <a:off x="4779175" y="3718300"/>
            <a:ext cx="2871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a:solidFill>
                <a:srgbClr val="0000FF"/>
              </a:solidFill>
              <a:latin typeface="Nunito"/>
              <a:ea typeface="Nunito"/>
              <a:cs typeface="Nunito"/>
              <a:sym typeface="Nunito"/>
            </a:endParaRPr>
          </a:p>
        </p:txBody>
      </p:sp>
      <p:sp>
        <p:nvSpPr>
          <p:cNvPr id="694" name="Google Shape;694;gd4840bce41_0_211"/>
          <p:cNvSpPr txBox="1"/>
          <p:nvPr/>
        </p:nvSpPr>
        <p:spPr>
          <a:xfrm>
            <a:off x="799798" y="1229400"/>
            <a:ext cx="3193425" cy="492600"/>
          </a:xfrm>
          <a:prstGeom prst="rect">
            <a:avLst/>
          </a:prstGeom>
          <a:noFill/>
          <a:ln>
            <a:noFill/>
          </a:ln>
        </p:spPr>
        <p:txBody>
          <a:bodyPr spcFirstLastPara="1" wrap="square" lIns="91425" tIns="91425" rIns="91425" bIns="91425" anchor="t" anchorCtr="0">
            <a:spAutoFit/>
          </a:bodyPr>
          <a:lstStyle/>
          <a:p>
            <a:pPr marL="101600" lvl="0" algn="l" rtl="0">
              <a:spcBef>
                <a:spcPts val="0"/>
              </a:spcBef>
              <a:spcAft>
                <a:spcPts val="0"/>
              </a:spcAft>
              <a:buSzPts val="2000"/>
            </a:pPr>
            <a:r>
              <a:rPr lang="en-US" sz="2000" b="1" dirty="0" err="1">
                <a:latin typeface="Nunito"/>
                <a:ea typeface="Nunito"/>
                <a:cs typeface="Nunito"/>
                <a:sym typeface="Nunito"/>
              </a:rPr>
              <a:t>Khung</a:t>
            </a:r>
            <a:r>
              <a:rPr lang="en-US" sz="2000" b="1" dirty="0">
                <a:latin typeface="Nunito"/>
                <a:ea typeface="Nunito"/>
                <a:cs typeface="Nunito"/>
                <a:sym typeface="Nunito"/>
              </a:rPr>
              <a:t> </a:t>
            </a:r>
            <a:r>
              <a:rPr lang="en-US" sz="2000" b="1" dirty="0" err="1">
                <a:latin typeface="Nunito"/>
                <a:ea typeface="Nunito"/>
                <a:cs typeface="Nunito"/>
                <a:sym typeface="Nunito"/>
              </a:rPr>
              <a:t>sơ</a:t>
            </a:r>
            <a:r>
              <a:rPr lang="en-US" sz="2000" b="1" dirty="0">
                <a:latin typeface="Nunito"/>
                <a:ea typeface="Nunito"/>
                <a:cs typeface="Nunito"/>
                <a:sym typeface="Nunito"/>
              </a:rPr>
              <a:t> </a:t>
            </a:r>
            <a:r>
              <a:rPr lang="en-US" sz="2000" b="1" dirty="0" err="1">
                <a:latin typeface="Nunito"/>
                <a:ea typeface="Nunito"/>
                <a:cs typeface="Nunito"/>
                <a:sym typeface="Nunito"/>
              </a:rPr>
              <a:t>đồ</a:t>
            </a:r>
            <a:r>
              <a:rPr lang="en-US" sz="2000" b="1" dirty="0">
                <a:latin typeface="Nunito"/>
                <a:ea typeface="Nunito"/>
                <a:cs typeface="Nunito"/>
                <a:sym typeface="Nunito"/>
              </a:rPr>
              <a:t> </a:t>
            </a:r>
            <a:r>
              <a:rPr lang="en-US" sz="2000" b="1" dirty="0" err="1">
                <a:latin typeface="Nunito"/>
                <a:ea typeface="Nunito"/>
                <a:cs typeface="Nunito"/>
                <a:sym typeface="Nunito"/>
              </a:rPr>
              <a:t>và</a:t>
            </a:r>
            <a:r>
              <a:rPr lang="en-US" sz="2000" b="1" dirty="0">
                <a:latin typeface="Nunito"/>
                <a:ea typeface="Nunito"/>
                <a:cs typeface="Nunito"/>
                <a:sym typeface="Nunito"/>
              </a:rPr>
              <a:t> </a:t>
            </a:r>
            <a:r>
              <a:rPr lang="en-US" sz="2000" b="1" dirty="0" err="1">
                <a:latin typeface="Nunito"/>
                <a:ea typeface="Nunito"/>
                <a:cs typeface="Nunito"/>
                <a:sym typeface="Nunito"/>
              </a:rPr>
              <a:t>tiêu</a:t>
            </a:r>
            <a:r>
              <a:rPr lang="en-US" sz="2000" b="1" dirty="0">
                <a:latin typeface="Nunito"/>
                <a:ea typeface="Nunito"/>
                <a:cs typeface="Nunito"/>
                <a:sym typeface="Nunito"/>
              </a:rPr>
              <a:t> </a:t>
            </a:r>
            <a:r>
              <a:rPr lang="en-US" sz="2000" b="1" dirty="0" err="1">
                <a:latin typeface="Nunito"/>
                <a:ea typeface="Nunito"/>
                <a:cs typeface="Nunito"/>
                <a:sym typeface="Nunito"/>
              </a:rPr>
              <a:t>đề</a:t>
            </a:r>
            <a:endParaRPr sz="2000" b="1" i="1" dirty="0">
              <a:latin typeface="Nunito"/>
              <a:ea typeface="Nunito"/>
              <a:cs typeface="Nunito"/>
              <a:sym typeface="Nunito"/>
            </a:endParaRPr>
          </a:p>
        </p:txBody>
      </p:sp>
      <p:sp>
        <p:nvSpPr>
          <p:cNvPr id="696" name="Google Shape;696;gd4840bce41_0_211"/>
          <p:cNvSpPr txBox="1"/>
          <p:nvPr/>
        </p:nvSpPr>
        <p:spPr>
          <a:xfrm>
            <a:off x="5586401" y="3143250"/>
            <a:ext cx="2735348" cy="14834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i="1" dirty="0">
                <a:solidFill>
                  <a:srgbClr val="0000FF"/>
                </a:solidFill>
                <a:latin typeface="Nunito"/>
                <a:ea typeface="Nunito"/>
                <a:cs typeface="Nunito"/>
                <a:sym typeface="Nunito"/>
              </a:rPr>
              <a:t>HÌNH 4.10: </a:t>
            </a:r>
            <a:r>
              <a:rPr lang="en-US" i="1" dirty="0" err="1">
                <a:solidFill>
                  <a:srgbClr val="0000FF"/>
                </a:solidFill>
                <a:latin typeface="Nunito"/>
                <a:ea typeface="Nunito"/>
                <a:cs typeface="Nunito"/>
                <a:sym typeface="Nunito"/>
              </a:rPr>
              <a:t>Một</a:t>
            </a:r>
            <a:r>
              <a:rPr lang="en-US" i="1" dirty="0">
                <a:solidFill>
                  <a:srgbClr val="0000FF"/>
                </a:solidFill>
                <a:latin typeface="Nunito"/>
                <a:ea typeface="Nunito"/>
                <a:cs typeface="Nunito"/>
                <a:sym typeface="Nunito"/>
              </a:rPr>
              <a:t> </a:t>
            </a:r>
            <a:r>
              <a:rPr lang="en-US" i="1" dirty="0" err="1">
                <a:solidFill>
                  <a:srgbClr val="0000FF"/>
                </a:solidFill>
                <a:latin typeface="Nunito"/>
                <a:ea typeface="Nunito"/>
                <a:cs typeface="Nunito"/>
                <a:sym typeface="Nunito"/>
              </a:rPr>
              <a:t>biểu</a:t>
            </a:r>
            <a:r>
              <a:rPr lang="en-US" i="1" dirty="0">
                <a:solidFill>
                  <a:srgbClr val="0000FF"/>
                </a:solidFill>
                <a:latin typeface="Nunito"/>
                <a:ea typeface="Nunito"/>
                <a:cs typeface="Nunito"/>
                <a:sym typeface="Nunito"/>
              </a:rPr>
              <a:t> </a:t>
            </a:r>
            <a:r>
              <a:rPr lang="en-US" i="1" dirty="0" err="1">
                <a:solidFill>
                  <a:srgbClr val="0000FF"/>
                </a:solidFill>
                <a:latin typeface="Nunito"/>
                <a:ea typeface="Nunito"/>
                <a:cs typeface="Nunito"/>
                <a:sym typeface="Nunito"/>
              </a:rPr>
              <a:t>đồ</a:t>
            </a:r>
            <a:r>
              <a:rPr lang="en-US" i="1" dirty="0">
                <a:solidFill>
                  <a:srgbClr val="0000FF"/>
                </a:solidFill>
                <a:latin typeface="Nunito"/>
                <a:ea typeface="Nunito"/>
                <a:cs typeface="Nunito"/>
                <a:sym typeface="Nunito"/>
              </a:rPr>
              <a:t> UML </a:t>
            </a:r>
            <a:r>
              <a:rPr lang="en-US" i="1" dirty="0" err="1">
                <a:solidFill>
                  <a:srgbClr val="0000FF"/>
                </a:solidFill>
                <a:latin typeface="Nunito"/>
                <a:ea typeface="Nunito"/>
                <a:cs typeface="Nunito"/>
                <a:sym typeface="Nunito"/>
              </a:rPr>
              <a:t>với</a:t>
            </a:r>
            <a:r>
              <a:rPr lang="en-US" i="1" dirty="0">
                <a:solidFill>
                  <a:srgbClr val="0000FF"/>
                </a:solidFill>
                <a:latin typeface="Nunito"/>
                <a:ea typeface="Nunito"/>
                <a:cs typeface="Nunito"/>
                <a:sym typeface="Nunito"/>
              </a:rPr>
              <a:t>, </a:t>
            </a:r>
            <a:r>
              <a:rPr lang="en-US" i="1" dirty="0" err="1">
                <a:solidFill>
                  <a:srgbClr val="0000FF"/>
                </a:solidFill>
                <a:latin typeface="Nunito"/>
                <a:ea typeface="Nunito"/>
                <a:cs typeface="Nunito"/>
                <a:sym typeface="Nunito"/>
              </a:rPr>
              <a:t>tiêu</a:t>
            </a:r>
            <a:r>
              <a:rPr lang="en-US" i="1" dirty="0">
                <a:solidFill>
                  <a:srgbClr val="0000FF"/>
                </a:solidFill>
                <a:latin typeface="Nunito"/>
                <a:ea typeface="Nunito"/>
                <a:cs typeface="Nunito"/>
                <a:sym typeface="Nunito"/>
              </a:rPr>
              <a:t> </a:t>
            </a:r>
            <a:r>
              <a:rPr lang="en-US" i="1" dirty="0" err="1">
                <a:solidFill>
                  <a:srgbClr val="0000FF"/>
                </a:solidFill>
                <a:latin typeface="Nunito"/>
                <a:ea typeface="Nunito"/>
                <a:cs typeface="Nunito"/>
                <a:sym typeface="Nunito"/>
              </a:rPr>
              <a:t>đề</a:t>
            </a:r>
            <a:r>
              <a:rPr lang="en-US" i="1" dirty="0">
                <a:solidFill>
                  <a:srgbClr val="0000FF"/>
                </a:solidFill>
                <a:latin typeface="Nunito"/>
                <a:ea typeface="Nunito"/>
                <a:cs typeface="Nunito"/>
                <a:sym typeface="Nunito"/>
              </a:rPr>
              <a:t>. </a:t>
            </a:r>
            <a:r>
              <a:rPr lang="en-US" i="1" dirty="0" err="1">
                <a:solidFill>
                  <a:srgbClr val="0000FF"/>
                </a:solidFill>
                <a:latin typeface="Nunito"/>
                <a:ea typeface="Nunito"/>
                <a:cs typeface="Nunito"/>
                <a:sym typeface="Nunito"/>
              </a:rPr>
              <a:t>và</a:t>
            </a:r>
            <a:r>
              <a:rPr lang="en-US" i="1" dirty="0">
                <a:solidFill>
                  <a:srgbClr val="0000FF"/>
                </a:solidFill>
                <a:latin typeface="Nunito"/>
                <a:ea typeface="Nunito"/>
                <a:cs typeface="Nunito"/>
                <a:sym typeface="Nunito"/>
              </a:rPr>
              <a:t>, </a:t>
            </a:r>
            <a:r>
              <a:rPr lang="en-US" i="1" dirty="0" err="1">
                <a:solidFill>
                  <a:srgbClr val="0000FF"/>
                </a:solidFill>
                <a:latin typeface="Nunito"/>
                <a:ea typeface="Nunito"/>
                <a:cs typeface="Nunito"/>
                <a:sym typeface="Nunito"/>
              </a:rPr>
              <a:t>khu</a:t>
            </a:r>
            <a:r>
              <a:rPr lang="en-US" i="1" dirty="0">
                <a:solidFill>
                  <a:srgbClr val="0000FF"/>
                </a:solidFill>
                <a:latin typeface="Nunito"/>
                <a:ea typeface="Nunito"/>
                <a:cs typeface="Nunito"/>
                <a:sym typeface="Nunito"/>
              </a:rPr>
              <a:t> </a:t>
            </a:r>
            <a:r>
              <a:rPr lang="en-US" i="1" dirty="0" err="1">
                <a:solidFill>
                  <a:srgbClr val="0000FF"/>
                </a:solidFill>
                <a:latin typeface="Nunito"/>
                <a:ea typeface="Nunito"/>
                <a:cs typeface="Nunito"/>
                <a:sym typeface="Nunito"/>
              </a:rPr>
              <a:t>vực</a:t>
            </a:r>
            <a:r>
              <a:rPr lang="en-US" i="1" dirty="0">
                <a:solidFill>
                  <a:srgbClr val="0000FF"/>
                </a:solidFill>
                <a:latin typeface="Nunito"/>
                <a:ea typeface="Nunito"/>
                <a:cs typeface="Nunito"/>
                <a:sym typeface="Nunito"/>
              </a:rPr>
              <a:t> </a:t>
            </a:r>
            <a:r>
              <a:rPr lang="en-US" i="1" dirty="0" err="1">
                <a:solidFill>
                  <a:srgbClr val="0000FF"/>
                </a:solidFill>
                <a:latin typeface="Nunito"/>
                <a:ea typeface="Nunito"/>
                <a:cs typeface="Nunito"/>
                <a:sym typeface="Nunito"/>
              </a:rPr>
              <a:t>nội</a:t>
            </a:r>
            <a:r>
              <a:rPr lang="en-US" i="1" dirty="0">
                <a:solidFill>
                  <a:srgbClr val="0000FF"/>
                </a:solidFill>
                <a:latin typeface="Nunito"/>
                <a:ea typeface="Nunito"/>
                <a:cs typeface="Nunito"/>
                <a:sym typeface="Nunito"/>
              </a:rPr>
              <a:t> dung .. </a:t>
            </a:r>
            <a:r>
              <a:rPr lang="en-US" i="1" dirty="0" err="1">
                <a:solidFill>
                  <a:srgbClr val="0000FF"/>
                </a:solidFill>
                <a:latin typeface="Nunito"/>
                <a:ea typeface="Nunito"/>
                <a:cs typeface="Nunito"/>
                <a:sym typeface="Nunito"/>
              </a:rPr>
              <a:t>Đặc</a:t>
            </a:r>
            <a:r>
              <a:rPr lang="en-US" i="1" dirty="0">
                <a:solidFill>
                  <a:srgbClr val="0000FF"/>
                </a:solidFill>
                <a:latin typeface="Nunito"/>
                <a:ea typeface="Nunito"/>
                <a:cs typeface="Nunito"/>
                <a:sym typeface="Nunito"/>
              </a:rPr>
              <a:t> </a:t>
            </a:r>
            <a:r>
              <a:rPr lang="en-US" i="1" dirty="0" err="1">
                <a:solidFill>
                  <a:srgbClr val="0000FF"/>
                </a:solidFill>
                <a:latin typeface="Nunito"/>
                <a:ea typeface="Nunito"/>
                <a:cs typeface="Nunito"/>
                <a:sym typeface="Nunito"/>
              </a:rPr>
              <a:t>điểm</a:t>
            </a:r>
            <a:r>
              <a:rPr lang="en-US" i="1" dirty="0">
                <a:solidFill>
                  <a:srgbClr val="0000FF"/>
                </a:solidFill>
                <a:latin typeface="Nunito"/>
                <a:ea typeface="Nunito"/>
                <a:cs typeface="Nunito"/>
                <a:sym typeface="Nunito"/>
              </a:rPr>
              <a:t> </a:t>
            </a:r>
            <a:r>
              <a:rPr lang="en-US" i="1" dirty="0" err="1">
                <a:solidFill>
                  <a:srgbClr val="0000FF"/>
                </a:solidFill>
                <a:latin typeface="Nunito"/>
                <a:ea typeface="Nunito"/>
                <a:cs typeface="Nunito"/>
                <a:sym typeface="Nunito"/>
              </a:rPr>
              <a:t>kỹ</a:t>
            </a:r>
            <a:r>
              <a:rPr lang="en-US" i="1" dirty="0">
                <a:solidFill>
                  <a:srgbClr val="0000FF"/>
                </a:solidFill>
                <a:latin typeface="Nunito"/>
                <a:ea typeface="Nunito"/>
                <a:cs typeface="Nunito"/>
                <a:sym typeface="Nunito"/>
              </a:rPr>
              <a:t> </a:t>
            </a:r>
            <a:r>
              <a:rPr lang="en-US" i="1" dirty="0" err="1">
                <a:solidFill>
                  <a:srgbClr val="0000FF"/>
                </a:solidFill>
                <a:latin typeface="Nunito"/>
                <a:ea typeface="Nunito"/>
                <a:cs typeface="Nunito"/>
                <a:sym typeface="Nunito"/>
              </a:rPr>
              <a:t>thuật</a:t>
            </a:r>
            <a:r>
              <a:rPr lang="en-US" i="1" dirty="0">
                <a:solidFill>
                  <a:srgbClr val="0000FF"/>
                </a:solidFill>
                <a:latin typeface="Nunito"/>
                <a:ea typeface="Nunito"/>
                <a:cs typeface="Nunito"/>
                <a:sym typeface="Nunito"/>
              </a:rPr>
              <a:t> UML 2.5 </a:t>
            </a:r>
            <a:r>
              <a:rPr lang="en-US" i="1" dirty="0" err="1">
                <a:solidFill>
                  <a:srgbClr val="0000FF"/>
                </a:solidFill>
                <a:latin typeface="Nunito"/>
                <a:ea typeface="Nunito"/>
                <a:cs typeface="Nunito"/>
                <a:sym typeface="Nunito"/>
              </a:rPr>
              <a:t>Hình</a:t>
            </a:r>
            <a:r>
              <a:rPr lang="en-US" i="1" dirty="0">
                <a:solidFill>
                  <a:srgbClr val="0000FF"/>
                </a:solidFill>
                <a:latin typeface="Nunito"/>
                <a:ea typeface="Nunito"/>
                <a:cs typeface="Nunito"/>
                <a:sym typeface="Nunito"/>
              </a:rPr>
              <a:t> A.1.</a:t>
            </a:r>
            <a:endParaRPr dirty="0">
              <a:solidFill>
                <a:srgbClr val="0000FF"/>
              </a:solidFill>
              <a:latin typeface="Nunito"/>
              <a:ea typeface="Nunito"/>
              <a:cs typeface="Nunito"/>
              <a:sym typeface="Nunito"/>
            </a:endParaRPr>
          </a:p>
        </p:txBody>
      </p:sp>
      <p:sp>
        <p:nvSpPr>
          <p:cNvPr id="11" name="Google Shape;676;gd4840bce41_0_195">
            <a:extLst>
              <a:ext uri="{FF2B5EF4-FFF2-40B4-BE49-F238E27FC236}">
                <a16:creationId xmlns:a16="http://schemas.microsoft.com/office/drawing/2014/main" id="{5A5660BA-E096-402B-9A23-5C6D4C246D1A}"/>
              </a:ext>
            </a:extLst>
          </p:cNvPr>
          <p:cNvSpPr txBox="1">
            <a:spLocks/>
          </p:cNvSpPr>
          <p:nvPr/>
        </p:nvSpPr>
        <p:spPr>
          <a:xfrm>
            <a:off x="799798" y="592950"/>
            <a:ext cx="4147600"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vi-VN" sz="3000">
                <a:latin typeface="Nunito"/>
                <a:ea typeface="Nunito"/>
                <a:cs typeface="Nunito"/>
                <a:sym typeface="Nunito"/>
              </a:rPr>
              <a:t>Đặc điểm sơ đồ chung</a:t>
            </a:r>
            <a:endParaRPr lang="vi-VN" sz="3000" dirty="0">
              <a:latin typeface="Nunito"/>
              <a:ea typeface="Nunito"/>
              <a:cs typeface="Nunito"/>
              <a:sym typeface="Nunito"/>
            </a:endParaRPr>
          </a:p>
        </p:txBody>
      </p:sp>
      <p:sp>
        <p:nvSpPr>
          <p:cNvPr id="14" name="Google Shape;767;p51">
            <a:extLst>
              <a:ext uri="{FF2B5EF4-FFF2-40B4-BE49-F238E27FC236}">
                <a16:creationId xmlns:a16="http://schemas.microsoft.com/office/drawing/2014/main" id="{F55ECA1B-1240-4715-A2EB-B2A95D6CF528}"/>
              </a:ext>
            </a:extLst>
          </p:cNvPr>
          <p:cNvSpPr/>
          <p:nvPr/>
        </p:nvSpPr>
        <p:spPr>
          <a:xfrm>
            <a:off x="544905" y="1295201"/>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1EFB741D-91CC-4179-AEF8-BDC173FF9256}"/>
              </a:ext>
            </a:extLst>
          </p:cNvPr>
          <p:cNvSpPr txBox="1"/>
          <p:nvPr/>
        </p:nvSpPr>
        <p:spPr>
          <a:xfrm>
            <a:off x="530440" y="1634393"/>
            <a:ext cx="5055962" cy="707886"/>
          </a:xfrm>
          <a:prstGeom prst="rect">
            <a:avLst/>
          </a:prstGeom>
          <a:noFill/>
        </p:spPr>
        <p:txBody>
          <a:bodyPr wrap="square" rtlCol="0">
            <a:spAutoFit/>
          </a:bodyPr>
          <a:lstStyle/>
          <a:p>
            <a:r>
              <a:rPr lang="vi-VN" sz="2000" dirty="0">
                <a:solidFill>
                  <a:srgbClr val="000000"/>
                </a:solidFill>
                <a:latin typeface="Nunito" panose="020B0604020202020204" charset="0"/>
              </a:rPr>
              <a:t>Trong UML, bao quanh một sơ đồ UML bởi một hộp ranh giới được gọi là FRAME.</a:t>
            </a:r>
          </a:p>
        </p:txBody>
      </p:sp>
      <p:sp>
        <p:nvSpPr>
          <p:cNvPr id="16" name="Google Shape;786;p51">
            <a:extLst>
              <a:ext uri="{FF2B5EF4-FFF2-40B4-BE49-F238E27FC236}">
                <a16:creationId xmlns:a16="http://schemas.microsoft.com/office/drawing/2014/main" id="{CDA1B224-E418-412C-9F76-738DA16607FA}"/>
              </a:ext>
            </a:extLst>
          </p:cNvPr>
          <p:cNvSpPr/>
          <p:nvPr/>
        </p:nvSpPr>
        <p:spPr>
          <a:xfrm>
            <a:off x="544905" y="3471007"/>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786;p51">
            <a:extLst>
              <a:ext uri="{FF2B5EF4-FFF2-40B4-BE49-F238E27FC236}">
                <a16:creationId xmlns:a16="http://schemas.microsoft.com/office/drawing/2014/main" id="{BCAF2B1F-0261-473E-81F7-37C102D4F8A0}"/>
              </a:ext>
            </a:extLst>
          </p:cNvPr>
          <p:cNvSpPr/>
          <p:nvPr/>
        </p:nvSpPr>
        <p:spPr>
          <a:xfrm>
            <a:off x="551351" y="2404343"/>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E70B87B5-EA77-4049-A8BA-2550E70599A0}"/>
              </a:ext>
            </a:extLst>
          </p:cNvPr>
          <p:cNvSpPr txBox="1"/>
          <p:nvPr/>
        </p:nvSpPr>
        <p:spPr>
          <a:xfrm>
            <a:off x="930737" y="2365271"/>
            <a:ext cx="4287611" cy="1015663"/>
          </a:xfrm>
          <a:prstGeom prst="rect">
            <a:avLst/>
          </a:prstGeom>
          <a:noFill/>
        </p:spPr>
        <p:txBody>
          <a:bodyPr wrap="square" rtlCol="0">
            <a:spAutoFit/>
          </a:bodyPr>
          <a:lstStyle/>
          <a:p>
            <a:r>
              <a:rPr lang="vi-VN" sz="2000" dirty="0">
                <a:solidFill>
                  <a:srgbClr val="000000"/>
                </a:solidFill>
                <a:latin typeface="Nunito" panose="020B0604020202020204" charset="0"/>
              </a:rPr>
              <a:t>Nếu không có Frame, sơ đồ thường không có cảm giác hoàn chỉnh -&gt; Diagram Frame</a:t>
            </a:r>
          </a:p>
        </p:txBody>
      </p:sp>
      <p:pic>
        <p:nvPicPr>
          <p:cNvPr id="18" name="Picture 17"/>
          <p:cNvPicPr/>
          <p:nvPr/>
        </p:nvPicPr>
        <p:blipFill>
          <a:blip r:embed="rId3">
            <a:extLst>
              <a:ext uri="{28A0092B-C50C-407E-A947-70E740481C1C}">
                <a14:useLocalDpi xmlns:a14="http://schemas.microsoft.com/office/drawing/2010/main" val="0"/>
              </a:ext>
            </a:extLst>
          </a:blip>
          <a:stretch>
            <a:fillRect/>
          </a:stretch>
        </p:blipFill>
        <p:spPr>
          <a:xfrm>
            <a:off x="5530023" y="1243762"/>
            <a:ext cx="2874342" cy="213717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94"/>
                                        </p:tgtEl>
                                        <p:attrNameLst>
                                          <p:attrName>style.visibility</p:attrName>
                                        </p:attrNameLst>
                                      </p:cBhvr>
                                      <p:to>
                                        <p:strVal val="visible"/>
                                      </p:to>
                                    </p:set>
                                    <p:animEffect transition="in" filter="randombar(horizontal)">
                                      <p:cBhvr>
                                        <p:cTn id="10" dur="500"/>
                                        <p:tgtEl>
                                          <p:spTgt spid="694"/>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89">
                                            <p:txEl>
                                              <p:pRg st="0" end="0"/>
                                            </p:txEl>
                                          </p:spTgt>
                                        </p:tgtEl>
                                        <p:attrNameLst>
                                          <p:attrName>style.visibility</p:attrName>
                                        </p:attrNameLst>
                                      </p:cBhvr>
                                      <p:to>
                                        <p:strVal val="visible"/>
                                      </p:to>
                                    </p:set>
                                    <p:animEffect transition="in" filter="barn(inVertical)">
                                      <p:cBhvr>
                                        <p:cTn id="31" dur="500"/>
                                        <p:tgtEl>
                                          <p:spTgt spid="68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circle(in)">
                                      <p:cBhvr>
                                        <p:cTn id="36" dur="2000"/>
                                        <p:tgtEl>
                                          <p:spTgt spid="18"/>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696"/>
                                        </p:tgtEl>
                                        <p:attrNameLst>
                                          <p:attrName>style.visibility</p:attrName>
                                        </p:attrNameLst>
                                      </p:cBhvr>
                                      <p:to>
                                        <p:strVal val="visible"/>
                                      </p:to>
                                    </p:set>
                                    <p:animEffect transition="in" filter="circle(in)">
                                      <p:cBhvr>
                                        <p:cTn id="39" dur="2000"/>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build="p"/>
      <p:bldP spid="694" grpId="0"/>
      <p:bldP spid="696" grpId="0"/>
      <p:bldP spid="14" grpId="0" animBg="1"/>
      <p:bldP spid="4" grpId="0"/>
      <p:bldP spid="16" grpId="0" animBg="1"/>
      <p:bldP spid="17" grpId="0" animBg="1"/>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d4840bce41_0_243"/>
          <p:cNvSpPr txBox="1">
            <a:spLocks noGrp="1"/>
          </p:cNvSpPr>
          <p:nvPr>
            <p:ph type="ctrTitle" idx="4294967295"/>
          </p:nvPr>
        </p:nvSpPr>
        <p:spPr>
          <a:xfrm>
            <a:off x="673394" y="671155"/>
            <a:ext cx="3349162" cy="1048976"/>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1200"/>
              </a:spcBef>
              <a:spcAft>
                <a:spcPts val="1200"/>
              </a:spcAft>
              <a:buNone/>
            </a:pPr>
            <a:r>
              <a:rPr lang="en-US" sz="2000" b="0" i="1" dirty="0" err="1">
                <a:solidFill>
                  <a:srgbClr val="000000"/>
                </a:solidFill>
                <a:latin typeface="Nunito"/>
                <a:ea typeface="Nunito"/>
                <a:cs typeface="Nunito"/>
                <a:sym typeface="Nunito"/>
              </a:rPr>
              <a:t>Định</a:t>
            </a:r>
            <a:r>
              <a:rPr lang="en-US" sz="2000" b="0" i="1" dirty="0">
                <a:solidFill>
                  <a:srgbClr val="000000"/>
                </a:solidFill>
                <a:latin typeface="Nunito"/>
                <a:ea typeface="Nunito"/>
                <a:cs typeface="Nunito"/>
                <a:sym typeface="Nunito"/>
              </a:rPr>
              <a:t> </a:t>
            </a:r>
            <a:r>
              <a:rPr lang="en-US" sz="2000" b="0" i="1" dirty="0" err="1">
                <a:solidFill>
                  <a:srgbClr val="000000"/>
                </a:solidFill>
                <a:latin typeface="Nunito"/>
                <a:ea typeface="Nunito"/>
                <a:cs typeface="Nunito"/>
                <a:sym typeface="Nunito"/>
              </a:rPr>
              <a:t>dạng</a:t>
            </a:r>
            <a:r>
              <a:rPr lang="en-US" sz="2000" b="0" i="1" dirty="0">
                <a:solidFill>
                  <a:srgbClr val="000000"/>
                </a:solidFill>
                <a:latin typeface="Nunito"/>
                <a:ea typeface="Nunito"/>
                <a:cs typeface="Nunito"/>
                <a:sym typeface="Nunito"/>
              </a:rPr>
              <a:t> </a:t>
            </a:r>
            <a:r>
              <a:rPr lang="en-US" sz="2000" b="0" i="1" err="1">
                <a:solidFill>
                  <a:srgbClr val="000000"/>
                </a:solidFill>
                <a:latin typeface="Nunito"/>
                <a:ea typeface="Nunito"/>
                <a:cs typeface="Nunito"/>
                <a:sym typeface="Nunito"/>
              </a:rPr>
              <a:t>cho</a:t>
            </a:r>
            <a:r>
              <a:rPr lang="en-US" sz="2000" b="0" i="1">
                <a:solidFill>
                  <a:srgbClr val="000000"/>
                </a:solidFill>
                <a:latin typeface="Nunito"/>
                <a:ea typeface="Nunito"/>
                <a:cs typeface="Nunito"/>
                <a:sym typeface="Nunito"/>
              </a:rPr>
              <a:t> Header, </a:t>
            </a:r>
            <a:r>
              <a:rPr lang="en-US" sz="2000" b="0" i="1" dirty="0" err="1">
                <a:solidFill>
                  <a:srgbClr val="000000"/>
                </a:solidFill>
                <a:latin typeface="Nunito"/>
                <a:ea typeface="Nunito"/>
                <a:cs typeface="Nunito"/>
                <a:sym typeface="Nunito"/>
              </a:rPr>
              <a:t>đ</a:t>
            </a:r>
            <a:r>
              <a:rPr lang="en-US" sz="2000" b="0" i="1">
                <a:solidFill>
                  <a:srgbClr val="000000"/>
                </a:solidFill>
                <a:latin typeface="Nunito"/>
                <a:ea typeface="Nunito"/>
                <a:cs typeface="Nunito"/>
                <a:sym typeface="Nunito"/>
              </a:rPr>
              <a:t>ược </a:t>
            </a:r>
            <a:r>
              <a:rPr lang="en-US" sz="2000" b="0" i="1" dirty="0" err="1">
                <a:solidFill>
                  <a:srgbClr val="000000"/>
                </a:solidFill>
                <a:latin typeface="Nunito"/>
                <a:ea typeface="Nunito"/>
                <a:cs typeface="Nunito"/>
                <a:sym typeface="Nunito"/>
              </a:rPr>
              <a:t>đưa</a:t>
            </a:r>
            <a:r>
              <a:rPr lang="en-US" sz="2000" b="0" i="1" dirty="0">
                <a:solidFill>
                  <a:srgbClr val="000000"/>
                </a:solidFill>
                <a:latin typeface="Nunito"/>
                <a:ea typeface="Nunito"/>
                <a:cs typeface="Nunito"/>
                <a:sym typeface="Nunito"/>
              </a:rPr>
              <a:t> ra </a:t>
            </a:r>
            <a:r>
              <a:rPr lang="en-US" sz="2000" b="0" i="1" dirty="0" err="1">
                <a:solidFill>
                  <a:srgbClr val="000000"/>
                </a:solidFill>
                <a:latin typeface="Nunito"/>
                <a:ea typeface="Nunito"/>
                <a:cs typeface="Nunito"/>
                <a:sym typeface="Nunito"/>
              </a:rPr>
              <a:t>trong</a:t>
            </a:r>
            <a:r>
              <a:rPr lang="en-US" sz="2000" b="0" i="1" dirty="0">
                <a:solidFill>
                  <a:srgbClr val="000000"/>
                </a:solidFill>
                <a:latin typeface="Nunito"/>
                <a:ea typeface="Nunito"/>
                <a:cs typeface="Nunito"/>
                <a:sym typeface="Nunito"/>
              </a:rPr>
              <a:t> BNF, </a:t>
            </a:r>
            <a:r>
              <a:rPr lang="en-US" sz="2000" b="0" i="1" dirty="0" err="1">
                <a:solidFill>
                  <a:srgbClr val="000000"/>
                </a:solidFill>
                <a:latin typeface="Nunito"/>
                <a:ea typeface="Nunito"/>
                <a:cs typeface="Nunito"/>
                <a:sym typeface="Nunito"/>
              </a:rPr>
              <a:t>như</a:t>
            </a:r>
            <a:r>
              <a:rPr lang="en-US" sz="2000" b="0" i="1" dirty="0">
                <a:solidFill>
                  <a:srgbClr val="000000"/>
                </a:solidFill>
                <a:latin typeface="Nunito"/>
                <a:ea typeface="Nunito"/>
                <a:cs typeface="Nunito"/>
                <a:sym typeface="Nunito"/>
              </a:rPr>
              <a:t> </a:t>
            </a:r>
            <a:r>
              <a:rPr lang="en-US" sz="2000" b="0" i="1" dirty="0" err="1">
                <a:solidFill>
                  <a:srgbClr val="000000"/>
                </a:solidFill>
                <a:latin typeface="Nunito"/>
                <a:ea typeface="Nunito"/>
                <a:cs typeface="Nunito"/>
                <a:sym typeface="Nunito"/>
              </a:rPr>
              <a:t>sau</a:t>
            </a:r>
            <a:r>
              <a:rPr lang="en-US" sz="2000" b="0" i="1" dirty="0">
                <a:solidFill>
                  <a:srgbClr val="000000"/>
                </a:solidFill>
                <a:latin typeface="Nunito"/>
                <a:ea typeface="Nunito"/>
                <a:cs typeface="Nunito"/>
                <a:sym typeface="Nunito"/>
              </a:rPr>
              <a:t>:</a:t>
            </a:r>
            <a:endParaRPr sz="2000" i="1" dirty="0">
              <a:solidFill>
                <a:schemeClr val="accent2"/>
              </a:solidFill>
              <a:latin typeface="Nunito"/>
              <a:ea typeface="Nunito"/>
              <a:cs typeface="Nunito"/>
              <a:sym typeface="Nunito"/>
            </a:endParaRPr>
          </a:p>
        </p:txBody>
      </p:sp>
      <p:sp>
        <p:nvSpPr>
          <p:cNvPr id="702" name="Google Shape;702;gd4840bce41_0_24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76</a:t>
            </a:fld>
            <a:endParaRPr/>
          </a:p>
        </p:txBody>
      </p:sp>
      <p:pic>
        <p:nvPicPr>
          <p:cNvPr id="703" name="Google Shape;703;gd4840bce41_0_243"/>
          <p:cNvPicPr preferRelativeResize="0"/>
          <p:nvPr/>
        </p:nvPicPr>
        <p:blipFill>
          <a:blip r:embed="rId3">
            <a:alphaModFix/>
          </a:blip>
          <a:stretch>
            <a:fillRect/>
          </a:stretch>
        </p:blipFill>
        <p:spPr>
          <a:xfrm>
            <a:off x="3980791" y="494096"/>
            <a:ext cx="4489815" cy="1081759"/>
          </a:xfrm>
          <a:prstGeom prst="rect">
            <a:avLst/>
          </a:prstGeom>
          <a:noFill/>
          <a:ln>
            <a:noFill/>
          </a:ln>
        </p:spPr>
      </p:pic>
      <p:sp>
        <p:nvSpPr>
          <p:cNvPr id="704" name="Google Shape;704;gd4840bce41_0_243"/>
          <p:cNvSpPr txBox="1"/>
          <p:nvPr/>
        </p:nvSpPr>
        <p:spPr>
          <a:xfrm>
            <a:off x="323403" y="3845607"/>
            <a:ext cx="4387371" cy="769411"/>
          </a:xfrm>
          <a:prstGeom prst="rect">
            <a:avLst/>
          </a:prstGeom>
          <a:noFill/>
          <a:ln>
            <a:noFill/>
          </a:ln>
        </p:spPr>
        <p:txBody>
          <a:bodyPr spcFirstLastPara="1" wrap="square" lIns="91425" tIns="91425" rIns="91425" bIns="91425" anchor="t" anchorCtr="0">
            <a:spAutoFit/>
          </a:bodyPr>
          <a:lstStyle/>
          <a:p>
            <a:pPr marL="977900" lvl="0" indent="-228600" algn="l" rtl="0">
              <a:lnSpc>
                <a:spcPct val="100000"/>
              </a:lnSpc>
              <a:spcBef>
                <a:spcPts val="1200"/>
              </a:spcBef>
              <a:spcAft>
                <a:spcPts val="1200"/>
              </a:spcAft>
              <a:buNone/>
            </a:pPr>
            <a:r>
              <a:rPr lang="en-US" sz="1800" dirty="0">
                <a:latin typeface="Nunito"/>
                <a:ea typeface="Nunito"/>
                <a:cs typeface="Nunito"/>
                <a:sym typeface="Nunito"/>
              </a:rPr>
              <a:t>&lt;parameters&gt;: </a:t>
            </a:r>
            <a:r>
              <a:rPr lang="en-US" sz="1800" dirty="0" err="1">
                <a:latin typeface="Nunito"/>
                <a:ea typeface="Nunito"/>
                <a:cs typeface="Nunito"/>
                <a:sym typeface="Nunito"/>
              </a:rPr>
              <a:t>tham</a:t>
            </a:r>
            <a:r>
              <a:rPr lang="en-US" sz="1800" dirty="0">
                <a:latin typeface="Nunito"/>
                <a:ea typeface="Nunito"/>
                <a:cs typeface="Nunito"/>
                <a:sym typeface="Nunito"/>
              </a:rPr>
              <a:t> </a:t>
            </a:r>
            <a:r>
              <a:rPr lang="en-US" sz="1800" dirty="0" err="1">
                <a:latin typeface="Nunito"/>
                <a:ea typeface="Nunito"/>
                <a:cs typeface="Nunito"/>
                <a:sym typeface="Nunito"/>
              </a:rPr>
              <a:t>số</a:t>
            </a:r>
            <a:r>
              <a:rPr lang="en-US" sz="1800" dirty="0">
                <a:latin typeface="Nunito"/>
                <a:ea typeface="Nunito"/>
                <a:cs typeface="Nunito"/>
                <a:sym typeface="Nunito"/>
              </a:rPr>
              <a:t> </a:t>
            </a:r>
            <a:r>
              <a:rPr lang="en-US" sz="1800" dirty="0" err="1">
                <a:latin typeface="Nunito"/>
                <a:ea typeface="Nunito"/>
                <a:cs typeface="Nunito"/>
                <a:sym typeface="Nunito"/>
              </a:rPr>
              <a:t>tùy</a:t>
            </a:r>
            <a:r>
              <a:rPr lang="en-US" sz="1800" dirty="0">
                <a:latin typeface="Nunito"/>
                <a:ea typeface="Nunito"/>
                <a:cs typeface="Nunito"/>
                <a:sym typeface="Nunito"/>
              </a:rPr>
              <a:t> </a:t>
            </a:r>
            <a:r>
              <a:rPr lang="en-US" sz="1800" dirty="0" err="1">
                <a:latin typeface="Nunito"/>
                <a:ea typeface="Nunito"/>
                <a:cs typeface="Nunito"/>
                <a:sym typeface="Nunito"/>
              </a:rPr>
              <a:t>chọn</a:t>
            </a:r>
            <a:r>
              <a:rPr lang="en-US" sz="1800" dirty="0">
                <a:latin typeface="Nunito"/>
                <a:ea typeface="Nunito"/>
                <a:cs typeface="Nunito"/>
                <a:sym typeface="Nunito"/>
              </a:rPr>
              <a:t>.</a:t>
            </a:r>
            <a:endParaRPr sz="1800" b="1" dirty="0">
              <a:latin typeface="Nunito"/>
              <a:ea typeface="Nunito"/>
              <a:cs typeface="Nunito"/>
              <a:sym typeface="Nunito"/>
            </a:endParaRPr>
          </a:p>
        </p:txBody>
      </p:sp>
      <p:sp>
        <p:nvSpPr>
          <p:cNvPr id="705" name="Google Shape;705;gd4840bce41_0_243"/>
          <p:cNvSpPr txBox="1"/>
          <p:nvPr/>
        </p:nvSpPr>
        <p:spPr>
          <a:xfrm>
            <a:off x="1053387" y="394086"/>
            <a:ext cx="3118200" cy="492412"/>
          </a:xfrm>
          <a:prstGeom prst="rect">
            <a:avLst/>
          </a:prstGeom>
          <a:noFill/>
          <a:ln>
            <a:noFill/>
          </a:ln>
        </p:spPr>
        <p:txBody>
          <a:bodyPr spcFirstLastPara="1" wrap="square" lIns="91425" tIns="91425" rIns="91425" bIns="91425" anchor="t" anchorCtr="0">
            <a:spAutoFit/>
          </a:bodyPr>
          <a:lstStyle/>
          <a:p>
            <a:pPr marL="120650" lvl="0" algn="l" rtl="0">
              <a:spcBef>
                <a:spcPts val="0"/>
              </a:spcBef>
              <a:spcAft>
                <a:spcPts val="0"/>
              </a:spcAft>
              <a:buSzPts val="1700"/>
            </a:pPr>
            <a:r>
              <a:rPr lang="en-US" sz="2000" b="1" dirty="0" err="1">
                <a:latin typeface="Nunito"/>
                <a:ea typeface="Nunito"/>
                <a:cs typeface="Nunito"/>
                <a:sym typeface="Nunito"/>
              </a:rPr>
              <a:t>Khung</a:t>
            </a:r>
            <a:r>
              <a:rPr lang="en-US" sz="2000" b="1" dirty="0">
                <a:latin typeface="Nunito"/>
                <a:ea typeface="Nunito"/>
                <a:cs typeface="Nunito"/>
                <a:sym typeface="Nunito"/>
              </a:rPr>
              <a:t> </a:t>
            </a:r>
            <a:r>
              <a:rPr lang="en-US" sz="2000" b="1" dirty="0" err="1">
                <a:latin typeface="Nunito"/>
                <a:ea typeface="Nunito"/>
                <a:cs typeface="Nunito"/>
                <a:sym typeface="Nunito"/>
              </a:rPr>
              <a:t>sơ</a:t>
            </a:r>
            <a:r>
              <a:rPr lang="en-US" sz="2000" b="1" dirty="0">
                <a:latin typeface="Nunito"/>
                <a:ea typeface="Nunito"/>
                <a:cs typeface="Nunito"/>
                <a:sym typeface="Nunito"/>
              </a:rPr>
              <a:t> </a:t>
            </a:r>
            <a:r>
              <a:rPr lang="en-US" sz="2000" b="1" dirty="0" err="1">
                <a:latin typeface="Nunito"/>
                <a:ea typeface="Nunito"/>
                <a:cs typeface="Nunito"/>
                <a:sym typeface="Nunito"/>
              </a:rPr>
              <a:t>đồ</a:t>
            </a:r>
            <a:r>
              <a:rPr lang="en-US" sz="2000" b="1" dirty="0">
                <a:latin typeface="Nunito"/>
                <a:ea typeface="Nunito"/>
                <a:cs typeface="Nunito"/>
                <a:sym typeface="Nunito"/>
              </a:rPr>
              <a:t> </a:t>
            </a:r>
            <a:r>
              <a:rPr lang="en-US" sz="2000" b="1" dirty="0" err="1">
                <a:latin typeface="Nunito"/>
                <a:ea typeface="Nunito"/>
                <a:cs typeface="Nunito"/>
                <a:sym typeface="Nunito"/>
              </a:rPr>
              <a:t>và</a:t>
            </a:r>
            <a:r>
              <a:rPr lang="en-US" sz="2000" b="1" dirty="0">
                <a:latin typeface="Nunito"/>
                <a:ea typeface="Nunito"/>
                <a:cs typeface="Nunito"/>
                <a:sym typeface="Nunito"/>
              </a:rPr>
              <a:t> </a:t>
            </a:r>
            <a:r>
              <a:rPr lang="en-US" sz="2000" b="1" dirty="0" err="1">
                <a:latin typeface="Nunito"/>
                <a:ea typeface="Nunito"/>
                <a:cs typeface="Nunito"/>
                <a:sym typeface="Nunito"/>
              </a:rPr>
              <a:t>tiêu</a:t>
            </a:r>
            <a:r>
              <a:rPr lang="en-US" sz="2000" b="1" dirty="0">
                <a:latin typeface="Nunito"/>
                <a:ea typeface="Nunito"/>
                <a:cs typeface="Nunito"/>
                <a:sym typeface="Nunito"/>
              </a:rPr>
              <a:t> </a:t>
            </a:r>
            <a:r>
              <a:rPr lang="en-US" sz="2000" b="1" dirty="0" err="1">
                <a:latin typeface="Nunito"/>
                <a:ea typeface="Nunito"/>
                <a:cs typeface="Nunito"/>
                <a:sym typeface="Nunito"/>
              </a:rPr>
              <a:t>đề</a:t>
            </a:r>
            <a:endParaRPr sz="2000" b="1" i="1" dirty="0">
              <a:latin typeface="Nunito"/>
              <a:ea typeface="Nunito"/>
              <a:cs typeface="Nunito"/>
              <a:sym typeface="Nunito"/>
            </a:endParaRPr>
          </a:p>
        </p:txBody>
      </p:sp>
      <p:sp>
        <p:nvSpPr>
          <p:cNvPr id="7" name="Google Shape;767;p51">
            <a:extLst>
              <a:ext uri="{FF2B5EF4-FFF2-40B4-BE49-F238E27FC236}">
                <a16:creationId xmlns:a16="http://schemas.microsoft.com/office/drawing/2014/main" id="{26778C1F-1934-4B43-93F9-243A62DA2505}"/>
              </a:ext>
            </a:extLst>
          </p:cNvPr>
          <p:cNvSpPr/>
          <p:nvPr/>
        </p:nvSpPr>
        <p:spPr>
          <a:xfrm>
            <a:off x="821351" y="521939"/>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3;p51">
            <a:extLst>
              <a:ext uri="{FF2B5EF4-FFF2-40B4-BE49-F238E27FC236}">
                <a16:creationId xmlns:a16="http://schemas.microsoft.com/office/drawing/2014/main" id="{57E6B13B-1422-4A3E-BA69-C2B8592399E4}"/>
              </a:ext>
            </a:extLst>
          </p:cNvPr>
          <p:cNvSpPr/>
          <p:nvPr/>
        </p:nvSpPr>
        <p:spPr>
          <a:xfrm>
            <a:off x="648740" y="1515680"/>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43;p51">
            <a:extLst>
              <a:ext uri="{FF2B5EF4-FFF2-40B4-BE49-F238E27FC236}">
                <a16:creationId xmlns:a16="http://schemas.microsoft.com/office/drawing/2014/main" id="{B4E033B0-ABC4-4440-915D-5F1505031527}"/>
              </a:ext>
            </a:extLst>
          </p:cNvPr>
          <p:cNvSpPr/>
          <p:nvPr/>
        </p:nvSpPr>
        <p:spPr>
          <a:xfrm>
            <a:off x="614267" y="1863159"/>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743;p51">
            <a:extLst>
              <a:ext uri="{FF2B5EF4-FFF2-40B4-BE49-F238E27FC236}">
                <a16:creationId xmlns:a16="http://schemas.microsoft.com/office/drawing/2014/main" id="{32AEDE7F-435F-489E-B000-C28B67E15514}"/>
              </a:ext>
            </a:extLst>
          </p:cNvPr>
          <p:cNvSpPr/>
          <p:nvPr/>
        </p:nvSpPr>
        <p:spPr>
          <a:xfrm>
            <a:off x="614267" y="2173726"/>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743;p51">
            <a:extLst>
              <a:ext uri="{FF2B5EF4-FFF2-40B4-BE49-F238E27FC236}">
                <a16:creationId xmlns:a16="http://schemas.microsoft.com/office/drawing/2014/main" id="{E944A819-00C8-474A-9B24-59F78049D70C}"/>
              </a:ext>
            </a:extLst>
          </p:cNvPr>
          <p:cNvSpPr/>
          <p:nvPr/>
        </p:nvSpPr>
        <p:spPr>
          <a:xfrm>
            <a:off x="606818" y="2661599"/>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43;p51">
            <a:extLst>
              <a:ext uri="{FF2B5EF4-FFF2-40B4-BE49-F238E27FC236}">
                <a16:creationId xmlns:a16="http://schemas.microsoft.com/office/drawing/2014/main" id="{C472D2CE-F651-4DC6-AF09-BFB4C726E631}"/>
              </a:ext>
            </a:extLst>
          </p:cNvPr>
          <p:cNvSpPr/>
          <p:nvPr/>
        </p:nvSpPr>
        <p:spPr>
          <a:xfrm>
            <a:off x="638893" y="3000453"/>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E538EF77-7337-4443-9616-ACAC791FC476}"/>
              </a:ext>
            </a:extLst>
          </p:cNvPr>
          <p:cNvSpPr txBox="1"/>
          <p:nvPr/>
        </p:nvSpPr>
        <p:spPr>
          <a:xfrm>
            <a:off x="912699" y="1527858"/>
            <a:ext cx="7439857" cy="369332"/>
          </a:xfrm>
          <a:prstGeom prst="rect">
            <a:avLst/>
          </a:prstGeom>
          <a:noFill/>
        </p:spPr>
        <p:txBody>
          <a:bodyPr wrap="none" rtlCol="0">
            <a:spAutoFit/>
          </a:bodyPr>
          <a:lstStyle/>
          <a:p>
            <a:r>
              <a:rPr lang="en-US" sz="1800" dirty="0">
                <a:latin typeface="Nunito"/>
                <a:ea typeface="Nunito"/>
                <a:cs typeface="Nunito"/>
                <a:sym typeface="Nunito"/>
              </a:rPr>
              <a:t> “ &lt;&gt; ”: </a:t>
            </a:r>
            <a:r>
              <a:rPr lang="en-US" sz="1800" dirty="0" err="1">
                <a:latin typeface="Nunito"/>
                <a:ea typeface="Nunito"/>
                <a:cs typeface="Nunito"/>
                <a:sym typeface="Nunito"/>
              </a:rPr>
              <a:t>Chỉ</a:t>
            </a:r>
            <a:r>
              <a:rPr lang="en-US" sz="1800" dirty="0">
                <a:latin typeface="Nunito"/>
                <a:ea typeface="Nunito"/>
                <a:cs typeface="Nunito"/>
                <a:sym typeface="Nunito"/>
              </a:rPr>
              <a:t> ra </a:t>
            </a:r>
            <a:r>
              <a:rPr lang="en-US" sz="1800" dirty="0" err="1">
                <a:latin typeface="Nunito"/>
                <a:ea typeface="Nunito"/>
                <a:cs typeface="Nunito"/>
                <a:sym typeface="Nunito"/>
              </a:rPr>
              <a:t>một</a:t>
            </a:r>
            <a:r>
              <a:rPr lang="en-US" sz="1800" dirty="0">
                <a:latin typeface="Nunito"/>
                <a:ea typeface="Nunito"/>
                <a:cs typeface="Nunito"/>
                <a:sym typeface="Nunito"/>
              </a:rPr>
              <a:t> </a:t>
            </a:r>
            <a:r>
              <a:rPr lang="en-US" sz="1800" dirty="0" err="1">
                <a:latin typeface="Nunito"/>
                <a:ea typeface="Nunito"/>
                <a:cs typeface="Nunito"/>
                <a:sym typeface="Nunito"/>
              </a:rPr>
              <a:t>trường</a:t>
            </a:r>
            <a:r>
              <a:rPr lang="en-US" sz="1800" dirty="0">
                <a:latin typeface="Nunito"/>
                <a:ea typeface="Nunito"/>
                <a:cs typeface="Nunito"/>
                <a:sym typeface="Nunito"/>
              </a:rPr>
              <a:t> </a:t>
            </a:r>
            <a:r>
              <a:rPr lang="en-US" sz="1800" dirty="0" err="1">
                <a:latin typeface="Nunito"/>
                <a:ea typeface="Nunito"/>
                <a:cs typeface="Nunito"/>
                <a:sym typeface="Nunito"/>
              </a:rPr>
              <a:t>mà</a:t>
            </a:r>
            <a:r>
              <a:rPr lang="en-US" sz="1800" dirty="0">
                <a:latin typeface="Nunito"/>
                <a:ea typeface="Nunito"/>
                <a:cs typeface="Nunito"/>
                <a:sym typeface="Nunito"/>
              </a:rPr>
              <a:t> </a:t>
            </a:r>
            <a:r>
              <a:rPr lang="en-US" sz="1800" dirty="0" err="1">
                <a:latin typeface="Nunito"/>
                <a:ea typeface="Nunito"/>
                <a:cs typeface="Nunito"/>
                <a:sym typeface="Nunito"/>
              </a:rPr>
              <a:t>người</a:t>
            </a:r>
            <a:r>
              <a:rPr lang="en-US" sz="1800" dirty="0">
                <a:latin typeface="Nunito"/>
                <a:ea typeface="Nunito"/>
                <a:cs typeface="Nunito"/>
                <a:sym typeface="Nunito"/>
              </a:rPr>
              <a:t> </a:t>
            </a:r>
            <a:r>
              <a:rPr lang="en-US" sz="1800" dirty="0" err="1">
                <a:latin typeface="Nunito"/>
                <a:ea typeface="Nunito"/>
                <a:cs typeface="Nunito"/>
                <a:sym typeface="Nunito"/>
              </a:rPr>
              <a:t>dùng</a:t>
            </a:r>
            <a:r>
              <a:rPr lang="en-US" sz="1800" dirty="0">
                <a:latin typeface="Nunito"/>
                <a:ea typeface="Nunito"/>
                <a:cs typeface="Nunito"/>
                <a:sym typeface="Nunito"/>
              </a:rPr>
              <a:t> </a:t>
            </a:r>
            <a:r>
              <a:rPr lang="en-US" sz="1800" dirty="0" err="1">
                <a:latin typeface="Nunito"/>
                <a:ea typeface="Nunito"/>
                <a:cs typeface="Nunito"/>
                <a:sym typeface="Nunito"/>
              </a:rPr>
              <a:t>có</a:t>
            </a:r>
            <a:r>
              <a:rPr lang="en-US" sz="1800" dirty="0">
                <a:latin typeface="Nunito"/>
                <a:ea typeface="Nunito"/>
                <a:cs typeface="Nunito"/>
                <a:sym typeface="Nunito"/>
              </a:rPr>
              <a:t> </a:t>
            </a:r>
            <a:r>
              <a:rPr lang="en-US" sz="1800" dirty="0" err="1">
                <a:latin typeface="Nunito"/>
                <a:ea typeface="Nunito"/>
                <a:cs typeface="Nunito"/>
                <a:sym typeface="Nunito"/>
              </a:rPr>
              <a:t>thể</a:t>
            </a:r>
            <a:r>
              <a:rPr lang="en-US" sz="1800" dirty="0">
                <a:latin typeface="Nunito"/>
                <a:ea typeface="Nunito"/>
                <a:cs typeface="Nunito"/>
                <a:sym typeface="Nunito"/>
              </a:rPr>
              <a:t> </a:t>
            </a:r>
            <a:r>
              <a:rPr lang="en-US" sz="1800" dirty="0" err="1">
                <a:latin typeface="Nunito"/>
                <a:ea typeface="Nunito"/>
                <a:cs typeface="Nunito"/>
                <a:sym typeface="Nunito"/>
              </a:rPr>
              <a:t>cung</a:t>
            </a:r>
            <a:r>
              <a:rPr lang="en-US" sz="1800" dirty="0">
                <a:latin typeface="Nunito"/>
                <a:ea typeface="Nunito"/>
                <a:cs typeface="Nunito"/>
                <a:sym typeface="Nunito"/>
              </a:rPr>
              <a:t> </a:t>
            </a:r>
            <a:r>
              <a:rPr lang="en-US" sz="1800" dirty="0" err="1">
                <a:latin typeface="Nunito"/>
                <a:ea typeface="Nunito"/>
                <a:cs typeface="Nunito"/>
                <a:sym typeface="Nunito"/>
              </a:rPr>
              <a:t>cấp</a:t>
            </a:r>
            <a:r>
              <a:rPr lang="en-US" sz="1800" dirty="0">
                <a:latin typeface="Nunito"/>
                <a:ea typeface="Nunito"/>
                <a:cs typeface="Nunito"/>
                <a:sym typeface="Nunito"/>
              </a:rPr>
              <a:t> </a:t>
            </a:r>
            <a:r>
              <a:rPr lang="en-US" sz="1800" dirty="0" err="1">
                <a:latin typeface="Nunito"/>
                <a:ea typeface="Nunito"/>
                <a:cs typeface="Nunito"/>
                <a:sym typeface="Nunito"/>
              </a:rPr>
              <a:t>các</a:t>
            </a:r>
            <a:r>
              <a:rPr lang="en-US" sz="1800" dirty="0">
                <a:latin typeface="Nunito"/>
                <a:ea typeface="Nunito"/>
                <a:cs typeface="Nunito"/>
                <a:sym typeface="Nunito"/>
              </a:rPr>
              <a:t> </a:t>
            </a:r>
            <a:r>
              <a:rPr lang="en-US" sz="1800" dirty="0" err="1">
                <a:latin typeface="Nunito"/>
                <a:ea typeface="Nunito"/>
                <a:cs typeface="Nunito"/>
                <a:sym typeface="Nunito"/>
              </a:rPr>
              <a:t>nội</a:t>
            </a:r>
            <a:r>
              <a:rPr lang="en-US" sz="1800" dirty="0">
                <a:latin typeface="Nunito"/>
                <a:ea typeface="Nunito"/>
                <a:cs typeface="Nunito"/>
                <a:sym typeface="Nunito"/>
              </a:rPr>
              <a:t> dung.</a:t>
            </a:r>
          </a:p>
        </p:txBody>
      </p:sp>
      <p:sp>
        <p:nvSpPr>
          <p:cNvPr id="3" name="TextBox 2">
            <a:extLst>
              <a:ext uri="{FF2B5EF4-FFF2-40B4-BE49-F238E27FC236}">
                <a16:creationId xmlns:a16="http://schemas.microsoft.com/office/drawing/2014/main" id="{B252FF4F-93AE-4AC9-BA83-211EDE300F50}"/>
              </a:ext>
            </a:extLst>
          </p:cNvPr>
          <p:cNvSpPr txBox="1"/>
          <p:nvPr/>
        </p:nvSpPr>
        <p:spPr>
          <a:xfrm>
            <a:off x="937860" y="1797339"/>
            <a:ext cx="2598788" cy="369332"/>
          </a:xfrm>
          <a:prstGeom prst="rect">
            <a:avLst/>
          </a:prstGeom>
          <a:noFill/>
        </p:spPr>
        <p:txBody>
          <a:bodyPr wrap="none" rtlCol="0">
            <a:spAutoFit/>
          </a:bodyPr>
          <a:lstStyle/>
          <a:p>
            <a:r>
              <a:rPr lang="en-US" sz="1800" dirty="0">
                <a:latin typeface="Nunito"/>
                <a:ea typeface="Nunito"/>
                <a:cs typeface="Nunito"/>
                <a:sym typeface="Nunito"/>
              </a:rPr>
              <a:t> “ [] ”  : </a:t>
            </a:r>
            <a:r>
              <a:rPr lang="en-US" sz="1800" dirty="0" err="1">
                <a:latin typeface="Nunito"/>
                <a:ea typeface="Nunito"/>
                <a:cs typeface="Nunito"/>
                <a:sym typeface="Nunito"/>
              </a:rPr>
              <a:t>Không</a:t>
            </a:r>
            <a:r>
              <a:rPr lang="en-US" sz="1800" dirty="0">
                <a:latin typeface="Nunito"/>
                <a:ea typeface="Nunito"/>
                <a:cs typeface="Nunito"/>
                <a:sym typeface="Nunito"/>
              </a:rPr>
              <a:t> </a:t>
            </a:r>
            <a:r>
              <a:rPr lang="en-US" sz="1800" dirty="0" err="1">
                <a:latin typeface="Nunito"/>
                <a:ea typeface="Nunito"/>
                <a:cs typeface="Nunito"/>
                <a:sym typeface="Nunito"/>
              </a:rPr>
              <a:t>bắt</a:t>
            </a:r>
            <a:r>
              <a:rPr lang="en-US" sz="1800" dirty="0">
                <a:latin typeface="Nunito"/>
                <a:ea typeface="Nunito"/>
                <a:cs typeface="Nunito"/>
                <a:sym typeface="Nunito"/>
              </a:rPr>
              <a:t> </a:t>
            </a:r>
            <a:r>
              <a:rPr lang="en-US" sz="1800" dirty="0" err="1">
                <a:latin typeface="Nunito"/>
                <a:ea typeface="Nunito"/>
                <a:cs typeface="Nunito"/>
                <a:sym typeface="Nunito"/>
              </a:rPr>
              <a:t>buộc</a:t>
            </a:r>
            <a:r>
              <a:rPr lang="en-US" sz="1800" dirty="0">
                <a:latin typeface="Nunito"/>
                <a:ea typeface="Nunito"/>
                <a:cs typeface="Nunito"/>
                <a:sym typeface="Nunito"/>
              </a:rPr>
              <a:t>.</a:t>
            </a:r>
          </a:p>
        </p:txBody>
      </p:sp>
      <p:sp>
        <p:nvSpPr>
          <p:cNvPr id="4" name="TextBox 3">
            <a:extLst>
              <a:ext uri="{FF2B5EF4-FFF2-40B4-BE49-F238E27FC236}">
                <a16:creationId xmlns:a16="http://schemas.microsoft.com/office/drawing/2014/main" id="{0B1E2D3F-7A54-4F4C-A96E-1C3E30A85D86}"/>
              </a:ext>
            </a:extLst>
          </p:cNvPr>
          <p:cNvSpPr txBox="1"/>
          <p:nvPr/>
        </p:nvSpPr>
        <p:spPr>
          <a:xfrm>
            <a:off x="913380" y="2062121"/>
            <a:ext cx="6878328" cy="646331"/>
          </a:xfrm>
          <a:prstGeom prst="rect">
            <a:avLst/>
          </a:prstGeom>
          <a:noFill/>
        </p:spPr>
        <p:txBody>
          <a:bodyPr wrap="square" rtlCol="0">
            <a:spAutoFit/>
          </a:bodyPr>
          <a:lstStyle/>
          <a:p>
            <a:r>
              <a:rPr lang="en-US" sz="1800" dirty="0">
                <a:latin typeface="Nunito"/>
                <a:ea typeface="Nunito"/>
                <a:cs typeface="Nunito"/>
                <a:sym typeface="Nunito"/>
              </a:rPr>
              <a:t> “ ::= ”: </a:t>
            </a:r>
            <a:r>
              <a:rPr lang="en-US" sz="1800" dirty="0" err="1">
                <a:latin typeface="Nunito"/>
                <a:ea typeface="Nunito"/>
                <a:cs typeface="Nunito"/>
                <a:sym typeface="Nunito"/>
              </a:rPr>
              <a:t>Một</a:t>
            </a:r>
            <a:r>
              <a:rPr lang="en-US" sz="1800" dirty="0">
                <a:latin typeface="Nunito"/>
                <a:ea typeface="Nunito"/>
                <a:cs typeface="Nunito"/>
                <a:sym typeface="Nunito"/>
              </a:rPr>
              <a:t> </a:t>
            </a:r>
            <a:r>
              <a:rPr lang="en-US" sz="1800" dirty="0" err="1">
                <a:latin typeface="Nunito"/>
                <a:ea typeface="Nunito"/>
                <a:cs typeface="Nunito"/>
                <a:sym typeface="Nunito"/>
              </a:rPr>
              <a:t>câu</a:t>
            </a:r>
            <a:r>
              <a:rPr lang="en-US" sz="1800" dirty="0">
                <a:latin typeface="Nunito"/>
                <a:ea typeface="Nunito"/>
                <a:cs typeface="Nunito"/>
                <a:sym typeface="Nunito"/>
              </a:rPr>
              <a:t> </a:t>
            </a:r>
            <a:r>
              <a:rPr lang="en-US" sz="1800" dirty="0" err="1">
                <a:latin typeface="Nunito"/>
                <a:ea typeface="Nunito"/>
                <a:cs typeface="Nunito"/>
                <a:sym typeface="Nunito"/>
              </a:rPr>
              <a:t>lệnh</a:t>
            </a:r>
            <a:r>
              <a:rPr lang="en-US" sz="1800" dirty="0">
                <a:latin typeface="Nunito"/>
                <a:ea typeface="Nunito"/>
                <a:cs typeface="Nunito"/>
                <a:sym typeface="Nunito"/>
              </a:rPr>
              <a:t> </a:t>
            </a:r>
            <a:r>
              <a:rPr lang="en-US" sz="1800" dirty="0" err="1">
                <a:latin typeface="Nunito"/>
                <a:ea typeface="Nunito"/>
                <a:cs typeface="Nunito"/>
                <a:sym typeface="Nunito"/>
              </a:rPr>
              <a:t>gán</a:t>
            </a:r>
            <a:r>
              <a:rPr lang="en-US" sz="1800" dirty="0">
                <a:latin typeface="Nunito"/>
                <a:ea typeface="Nunito"/>
                <a:cs typeface="Nunito"/>
                <a:sym typeface="Nunito"/>
              </a:rPr>
              <a:t> </a:t>
            </a:r>
            <a:r>
              <a:rPr lang="en-US" sz="1800" dirty="0" err="1">
                <a:latin typeface="Nunito"/>
                <a:ea typeface="Nunito"/>
                <a:cs typeface="Nunito"/>
                <a:sym typeface="Nunito"/>
              </a:rPr>
              <a:t>xác</a:t>
            </a:r>
            <a:r>
              <a:rPr lang="en-US" sz="1800" dirty="0">
                <a:latin typeface="Nunito"/>
                <a:ea typeface="Nunito"/>
                <a:cs typeface="Nunito"/>
                <a:sym typeface="Nunito"/>
              </a:rPr>
              <a:t> </a:t>
            </a:r>
            <a:r>
              <a:rPr lang="en-US" sz="1800" dirty="0" err="1">
                <a:latin typeface="Nunito"/>
                <a:ea typeface="Nunito"/>
                <a:cs typeface="Nunito"/>
                <a:sym typeface="Nunito"/>
              </a:rPr>
              <a:t>định</a:t>
            </a:r>
            <a:r>
              <a:rPr lang="en-US" sz="1800" dirty="0">
                <a:latin typeface="Nunito"/>
                <a:ea typeface="Nunito"/>
                <a:cs typeface="Nunito"/>
                <a:sym typeface="Nunito"/>
              </a:rPr>
              <a:t> </a:t>
            </a:r>
            <a:r>
              <a:rPr lang="en-US" sz="1800" dirty="0" err="1">
                <a:latin typeface="Nunito"/>
                <a:ea typeface="Nunito"/>
                <a:cs typeface="Nunito"/>
                <a:sym typeface="Nunito"/>
              </a:rPr>
              <a:t>một</a:t>
            </a:r>
            <a:r>
              <a:rPr lang="en-US" sz="1800" dirty="0">
                <a:latin typeface="Nunito"/>
                <a:ea typeface="Nunito"/>
                <a:cs typeface="Nunito"/>
                <a:sym typeface="Nunito"/>
              </a:rPr>
              <a:t> </a:t>
            </a:r>
            <a:r>
              <a:rPr lang="en-US" sz="1800" dirty="0" err="1">
                <a:latin typeface="Nunito"/>
                <a:ea typeface="Nunito"/>
                <a:cs typeface="Nunito"/>
                <a:sym typeface="Nunito"/>
              </a:rPr>
              <a:t>trường</a:t>
            </a:r>
            <a:r>
              <a:rPr lang="en-US" sz="1800" dirty="0">
                <a:latin typeface="Nunito"/>
                <a:ea typeface="Nunito"/>
                <a:cs typeface="Nunito"/>
                <a:sym typeface="Nunito"/>
              </a:rPr>
              <a:t> </a:t>
            </a:r>
            <a:r>
              <a:rPr lang="en-US" sz="1800" dirty="0" err="1">
                <a:latin typeface="Nunito"/>
                <a:ea typeface="Nunito"/>
                <a:cs typeface="Nunito"/>
                <a:sym typeface="Nunito"/>
              </a:rPr>
              <a:t>theo</a:t>
            </a:r>
            <a:r>
              <a:rPr lang="en-US" sz="1800" dirty="0">
                <a:latin typeface="Nunito"/>
                <a:ea typeface="Nunito"/>
                <a:cs typeface="Nunito"/>
                <a:sym typeface="Nunito"/>
              </a:rPr>
              <a:t> </a:t>
            </a:r>
            <a:r>
              <a:rPr lang="en-US" sz="1800" dirty="0" err="1">
                <a:latin typeface="Nunito"/>
                <a:ea typeface="Nunito"/>
                <a:cs typeface="Nunito"/>
                <a:sym typeface="Nunito"/>
              </a:rPr>
              <a:t>cấp</a:t>
            </a:r>
            <a:r>
              <a:rPr lang="en-US" sz="1800" dirty="0">
                <a:latin typeface="Nunito"/>
                <a:ea typeface="Nunito"/>
                <a:cs typeface="Nunito"/>
                <a:sym typeface="Nunito"/>
              </a:rPr>
              <a:t> </a:t>
            </a:r>
            <a:r>
              <a:rPr lang="en-US" sz="1800" dirty="0" err="1">
                <a:latin typeface="Nunito"/>
                <a:ea typeface="Nunito"/>
                <a:cs typeface="Nunito"/>
                <a:sym typeface="Nunito"/>
              </a:rPr>
              <a:t>thấp</a:t>
            </a:r>
            <a:r>
              <a:rPr lang="en-US" sz="1800" dirty="0">
                <a:latin typeface="Nunito"/>
                <a:ea typeface="Nunito"/>
                <a:cs typeface="Nunito"/>
                <a:sym typeface="Nunito"/>
              </a:rPr>
              <a:t> </a:t>
            </a:r>
            <a:r>
              <a:rPr lang="en-US" sz="1800" dirty="0" err="1">
                <a:latin typeface="Nunito"/>
                <a:ea typeface="Nunito"/>
                <a:cs typeface="Nunito"/>
                <a:sym typeface="Nunito"/>
              </a:rPr>
              <a:t>hơn</a:t>
            </a:r>
            <a:r>
              <a:rPr lang="en-US" sz="1800" dirty="0">
                <a:latin typeface="Nunito"/>
                <a:ea typeface="Nunito"/>
                <a:cs typeface="Nunito"/>
                <a:sym typeface="Nunito"/>
              </a:rPr>
              <a:t> 	</a:t>
            </a:r>
            <a:r>
              <a:rPr lang="en-US" sz="1800" dirty="0" err="1">
                <a:latin typeface="Nunito"/>
                <a:ea typeface="Nunito"/>
                <a:cs typeface="Nunito"/>
                <a:sym typeface="Nunito"/>
              </a:rPr>
              <a:t>các</a:t>
            </a:r>
            <a:r>
              <a:rPr lang="en-US" sz="1800" dirty="0">
                <a:latin typeface="Nunito"/>
                <a:ea typeface="Nunito"/>
                <a:cs typeface="Nunito"/>
                <a:sym typeface="Nunito"/>
              </a:rPr>
              <a:t> </a:t>
            </a:r>
            <a:r>
              <a:rPr lang="en-US" sz="1800" dirty="0" err="1">
                <a:latin typeface="Nunito"/>
                <a:ea typeface="Nunito"/>
                <a:cs typeface="Nunito"/>
                <a:sym typeface="Nunito"/>
              </a:rPr>
              <a:t>trường</a:t>
            </a:r>
            <a:r>
              <a:rPr lang="en-US" sz="1800" dirty="0">
                <a:latin typeface="Nunito"/>
                <a:ea typeface="Nunito"/>
                <a:cs typeface="Nunito"/>
                <a:sym typeface="Nunito"/>
              </a:rPr>
              <a:t> </a:t>
            </a:r>
            <a:r>
              <a:rPr lang="en-US" sz="1800" dirty="0" err="1">
                <a:latin typeface="Nunito"/>
                <a:ea typeface="Nunito"/>
                <a:cs typeface="Nunito"/>
                <a:sym typeface="Nunito"/>
              </a:rPr>
              <a:t>để</a:t>
            </a:r>
            <a:r>
              <a:rPr lang="en-US" sz="1800" dirty="0">
                <a:latin typeface="Nunito"/>
                <a:ea typeface="Nunito"/>
                <a:cs typeface="Nunito"/>
                <a:sym typeface="Nunito"/>
              </a:rPr>
              <a:t> </a:t>
            </a:r>
            <a:r>
              <a:rPr lang="en-US" sz="1800" dirty="0" err="1">
                <a:latin typeface="Nunito"/>
                <a:ea typeface="Nunito"/>
                <a:cs typeface="Nunito"/>
                <a:sym typeface="Nunito"/>
              </a:rPr>
              <a:t>thay</a:t>
            </a:r>
            <a:r>
              <a:rPr lang="en-US" sz="1800" dirty="0">
                <a:latin typeface="Nunito"/>
                <a:ea typeface="Nunito"/>
                <a:cs typeface="Nunito"/>
                <a:sym typeface="Nunito"/>
              </a:rPr>
              <a:t> </a:t>
            </a:r>
            <a:r>
              <a:rPr lang="en-US" sz="1800" dirty="0" err="1">
                <a:latin typeface="Nunito"/>
                <a:ea typeface="Nunito"/>
                <a:cs typeface="Nunito"/>
                <a:sym typeface="Nunito"/>
              </a:rPr>
              <a:t>thế</a:t>
            </a:r>
            <a:r>
              <a:rPr lang="en-US" sz="1800" dirty="0">
                <a:latin typeface="Nunito"/>
                <a:ea typeface="Nunito"/>
                <a:cs typeface="Nunito"/>
                <a:sym typeface="Nunito"/>
              </a:rPr>
              <a:t>.</a:t>
            </a:r>
            <a:endParaRPr lang="en-US" sz="1800" dirty="0"/>
          </a:p>
        </p:txBody>
      </p:sp>
      <p:sp>
        <p:nvSpPr>
          <p:cNvPr id="5" name="TextBox 4">
            <a:extLst>
              <a:ext uri="{FF2B5EF4-FFF2-40B4-BE49-F238E27FC236}">
                <a16:creationId xmlns:a16="http://schemas.microsoft.com/office/drawing/2014/main" id="{3808D03D-C371-417D-B33C-781B3370F542}"/>
              </a:ext>
            </a:extLst>
          </p:cNvPr>
          <p:cNvSpPr txBox="1"/>
          <p:nvPr/>
        </p:nvSpPr>
        <p:spPr>
          <a:xfrm>
            <a:off x="950571" y="2597103"/>
            <a:ext cx="2520242" cy="369332"/>
          </a:xfrm>
          <a:prstGeom prst="rect">
            <a:avLst/>
          </a:prstGeom>
          <a:noFill/>
        </p:spPr>
        <p:txBody>
          <a:bodyPr wrap="none" rtlCol="0">
            <a:spAutoFit/>
          </a:bodyPr>
          <a:lstStyle/>
          <a:p>
            <a:r>
              <a:rPr lang="en-US" sz="1800" dirty="0">
                <a:latin typeface="Nunito"/>
                <a:ea typeface="Nunito"/>
                <a:cs typeface="Nunito"/>
                <a:sym typeface="Nunito"/>
              </a:rPr>
              <a:t> “ | : </a:t>
            </a:r>
            <a:r>
              <a:rPr lang="en-US" sz="1800" dirty="0" err="1">
                <a:latin typeface="Nunito"/>
                <a:ea typeface="Nunito"/>
                <a:cs typeface="Nunito"/>
                <a:sym typeface="Nunito"/>
              </a:rPr>
              <a:t>Lựa</a:t>
            </a:r>
            <a:r>
              <a:rPr lang="en-US" sz="1800" dirty="0">
                <a:latin typeface="Nunito"/>
                <a:ea typeface="Nunito"/>
                <a:cs typeface="Nunito"/>
                <a:sym typeface="Nunito"/>
              </a:rPr>
              <a:t> </a:t>
            </a:r>
            <a:r>
              <a:rPr lang="en-US" sz="1800" dirty="0" err="1">
                <a:latin typeface="Nunito"/>
                <a:ea typeface="Nunito"/>
                <a:cs typeface="Nunito"/>
                <a:sym typeface="Nunito"/>
              </a:rPr>
              <a:t>chọn</a:t>
            </a:r>
            <a:r>
              <a:rPr lang="en-US" sz="1800" dirty="0">
                <a:latin typeface="Nunito"/>
                <a:ea typeface="Nunito"/>
                <a:cs typeface="Nunito"/>
                <a:sym typeface="Nunito"/>
              </a:rPr>
              <a:t> </a:t>
            </a:r>
            <a:r>
              <a:rPr lang="en-US" sz="1800" dirty="0" err="1">
                <a:latin typeface="Nunito"/>
                <a:ea typeface="Nunito"/>
                <a:cs typeface="Nunito"/>
                <a:sym typeface="Nunito"/>
              </a:rPr>
              <a:t>thay</a:t>
            </a:r>
            <a:r>
              <a:rPr lang="en-US" sz="1800" dirty="0">
                <a:latin typeface="Nunito"/>
                <a:ea typeface="Nunito"/>
                <a:cs typeface="Nunito"/>
                <a:sym typeface="Nunito"/>
              </a:rPr>
              <a:t> </a:t>
            </a:r>
            <a:r>
              <a:rPr lang="en-US" sz="1800" dirty="0" err="1">
                <a:latin typeface="Nunito"/>
                <a:ea typeface="Nunito"/>
                <a:cs typeface="Nunito"/>
                <a:sym typeface="Nunito"/>
              </a:rPr>
              <a:t>thế</a:t>
            </a:r>
            <a:r>
              <a:rPr lang="en-US" sz="1800" dirty="0">
                <a:latin typeface="Nunito"/>
                <a:ea typeface="Nunito"/>
                <a:cs typeface="Nunito"/>
                <a:sym typeface="Nunito"/>
              </a:rPr>
              <a:t>.</a:t>
            </a:r>
          </a:p>
        </p:txBody>
      </p:sp>
      <p:sp>
        <p:nvSpPr>
          <p:cNvPr id="6" name="TextBox 5">
            <a:extLst>
              <a:ext uri="{FF2B5EF4-FFF2-40B4-BE49-F238E27FC236}">
                <a16:creationId xmlns:a16="http://schemas.microsoft.com/office/drawing/2014/main" id="{BD085CE1-909F-4521-AA39-04AE33FAE06B}"/>
              </a:ext>
            </a:extLst>
          </p:cNvPr>
          <p:cNvSpPr txBox="1"/>
          <p:nvPr/>
        </p:nvSpPr>
        <p:spPr>
          <a:xfrm>
            <a:off x="947172" y="2954218"/>
            <a:ext cx="5083443" cy="369332"/>
          </a:xfrm>
          <a:prstGeom prst="rect">
            <a:avLst/>
          </a:prstGeom>
          <a:noFill/>
        </p:spPr>
        <p:txBody>
          <a:bodyPr wrap="none" rtlCol="0">
            <a:spAutoFit/>
          </a:bodyPr>
          <a:lstStyle/>
          <a:p>
            <a:r>
              <a:rPr lang="vi-VN" sz="1800" dirty="0">
                <a:latin typeface="Nunito"/>
                <a:ea typeface="Nunito"/>
                <a:cs typeface="Nunito"/>
                <a:sym typeface="Nunito"/>
              </a:rPr>
              <a:t> ‘’</a:t>
            </a:r>
            <a:r>
              <a:rPr lang="en-US" sz="1800" dirty="0">
                <a:latin typeface="Nunito"/>
                <a:ea typeface="Nunito"/>
                <a:cs typeface="Nunito"/>
                <a:sym typeface="Nunito"/>
              </a:rPr>
              <a:t>  </a:t>
            </a:r>
            <a:r>
              <a:rPr lang="vi-VN" sz="1800" dirty="0">
                <a:latin typeface="Nunito"/>
                <a:ea typeface="Nunito"/>
                <a:cs typeface="Nunito"/>
                <a:sym typeface="Nunito"/>
              </a:rPr>
              <a:t>: </a:t>
            </a:r>
            <a:r>
              <a:rPr lang="en-US" sz="1800" dirty="0">
                <a:latin typeface="Nunito"/>
                <a:ea typeface="Nunito"/>
                <a:cs typeface="Nunito"/>
                <a:sym typeface="Nunito"/>
              </a:rPr>
              <a:t>C</a:t>
            </a:r>
            <a:r>
              <a:rPr lang="vi-VN" sz="1800" dirty="0">
                <a:latin typeface="Nunito"/>
                <a:ea typeface="Nunito"/>
                <a:cs typeface="Nunito"/>
                <a:sym typeface="Nunito"/>
              </a:rPr>
              <a:t>ác từ và phải được cung cấp nguyên trạng.</a:t>
            </a:r>
          </a:p>
        </p:txBody>
      </p:sp>
      <p:sp>
        <p:nvSpPr>
          <p:cNvPr id="18" name="Google Shape;743;p51">
            <a:extLst>
              <a:ext uri="{FF2B5EF4-FFF2-40B4-BE49-F238E27FC236}">
                <a16:creationId xmlns:a16="http://schemas.microsoft.com/office/drawing/2014/main" id="{E8029AEE-4007-460F-83B6-BFC9EA57F39D}"/>
              </a:ext>
            </a:extLst>
          </p:cNvPr>
          <p:cNvSpPr/>
          <p:nvPr/>
        </p:nvSpPr>
        <p:spPr>
          <a:xfrm>
            <a:off x="648740" y="3329015"/>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743;p51">
            <a:extLst>
              <a:ext uri="{FF2B5EF4-FFF2-40B4-BE49-F238E27FC236}">
                <a16:creationId xmlns:a16="http://schemas.microsoft.com/office/drawing/2014/main" id="{DB504134-0906-4BB1-8D0B-5A7520DC3665}"/>
              </a:ext>
            </a:extLst>
          </p:cNvPr>
          <p:cNvSpPr/>
          <p:nvPr/>
        </p:nvSpPr>
        <p:spPr>
          <a:xfrm>
            <a:off x="673394" y="3712735"/>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TextBox 12">
            <a:extLst>
              <a:ext uri="{FF2B5EF4-FFF2-40B4-BE49-F238E27FC236}">
                <a16:creationId xmlns:a16="http://schemas.microsoft.com/office/drawing/2014/main" id="{F49EC5E9-0E67-4360-A440-2CA83EA2774C}"/>
              </a:ext>
            </a:extLst>
          </p:cNvPr>
          <p:cNvSpPr txBox="1"/>
          <p:nvPr/>
        </p:nvSpPr>
        <p:spPr>
          <a:xfrm>
            <a:off x="1008686" y="3252212"/>
            <a:ext cx="5445722" cy="369332"/>
          </a:xfrm>
          <a:prstGeom prst="rect">
            <a:avLst/>
          </a:prstGeom>
          <a:noFill/>
        </p:spPr>
        <p:txBody>
          <a:bodyPr wrap="none" rtlCol="0">
            <a:spAutoFit/>
          </a:bodyPr>
          <a:lstStyle/>
          <a:p>
            <a:r>
              <a:rPr lang="en-US" sz="1800" dirty="0">
                <a:latin typeface="Nunito"/>
                <a:ea typeface="Nunito"/>
                <a:cs typeface="Nunito"/>
                <a:sym typeface="Nunito"/>
              </a:rPr>
              <a:t>&lt;kind&gt;: </a:t>
            </a:r>
            <a:r>
              <a:rPr lang="en-US" sz="1800" dirty="0" err="1">
                <a:latin typeface="Nunito"/>
                <a:ea typeface="Nunito"/>
                <a:cs typeface="Nunito"/>
                <a:sym typeface="Nunito"/>
              </a:rPr>
              <a:t>tùy</a:t>
            </a:r>
            <a:r>
              <a:rPr lang="en-US" sz="1800" dirty="0">
                <a:latin typeface="Nunito"/>
                <a:ea typeface="Nunito"/>
                <a:cs typeface="Nunito"/>
                <a:sym typeface="Nunito"/>
              </a:rPr>
              <a:t> </a:t>
            </a:r>
            <a:r>
              <a:rPr lang="en-US" sz="1800" dirty="0" err="1">
                <a:latin typeface="Nunito"/>
                <a:ea typeface="Nunito"/>
                <a:cs typeface="Nunito"/>
                <a:sym typeface="Nunito"/>
              </a:rPr>
              <a:t>chọn</a:t>
            </a:r>
            <a:r>
              <a:rPr lang="en-US" sz="1800" dirty="0">
                <a:latin typeface="Nunito"/>
                <a:ea typeface="Nunito"/>
                <a:cs typeface="Nunito"/>
                <a:sym typeface="Nunito"/>
              </a:rPr>
              <a:t> </a:t>
            </a:r>
            <a:r>
              <a:rPr lang="en-US" sz="1800" dirty="0" err="1">
                <a:latin typeface="Nunito"/>
                <a:ea typeface="Nunito"/>
                <a:cs typeface="Nunito"/>
                <a:sym typeface="Nunito"/>
              </a:rPr>
              <a:t>trong</a:t>
            </a:r>
            <a:r>
              <a:rPr lang="en-US" sz="1800" dirty="0">
                <a:latin typeface="Nunito"/>
                <a:ea typeface="Nunito"/>
                <a:cs typeface="Nunito"/>
                <a:sym typeface="Nunito"/>
              </a:rPr>
              <a:t> </a:t>
            </a:r>
            <a:r>
              <a:rPr lang="en-US" sz="1800" dirty="0" err="1">
                <a:latin typeface="Nunito"/>
                <a:ea typeface="Nunito"/>
                <a:cs typeface="Nunito"/>
                <a:sym typeface="Nunito"/>
              </a:rPr>
              <a:t>số</a:t>
            </a:r>
            <a:r>
              <a:rPr lang="en-US" sz="1800" dirty="0">
                <a:latin typeface="Nunito"/>
                <a:ea typeface="Nunito"/>
                <a:cs typeface="Nunito"/>
                <a:sym typeface="Nunito"/>
              </a:rPr>
              <a:t> 15 </a:t>
            </a:r>
            <a:r>
              <a:rPr lang="en-US" sz="1800" dirty="0" err="1">
                <a:latin typeface="Nunito"/>
                <a:ea typeface="Nunito"/>
                <a:cs typeface="Nunito"/>
                <a:sym typeface="Nunito"/>
              </a:rPr>
              <a:t>khả</a:t>
            </a:r>
            <a:r>
              <a:rPr lang="en-US" sz="1800" dirty="0">
                <a:latin typeface="Nunito"/>
                <a:ea typeface="Nunito"/>
                <a:cs typeface="Nunito"/>
                <a:sym typeface="Nunito"/>
              </a:rPr>
              <a:t> </a:t>
            </a:r>
            <a:r>
              <a:rPr lang="en-US" sz="1800" dirty="0" err="1">
                <a:latin typeface="Nunito"/>
                <a:ea typeface="Nunito"/>
                <a:cs typeface="Nunito"/>
                <a:sym typeface="Nunito"/>
              </a:rPr>
              <a:t>năng</a:t>
            </a:r>
            <a:r>
              <a:rPr lang="en-US" sz="1800" dirty="0">
                <a:latin typeface="Nunito"/>
                <a:ea typeface="Nunito"/>
                <a:cs typeface="Nunito"/>
                <a:sym typeface="Nunito"/>
              </a:rPr>
              <a:t> </a:t>
            </a:r>
            <a:r>
              <a:rPr lang="en-US" sz="1800" dirty="0" err="1">
                <a:latin typeface="Nunito"/>
                <a:ea typeface="Nunito"/>
                <a:cs typeface="Nunito"/>
                <a:sym typeface="Nunito"/>
              </a:rPr>
              <a:t>được</a:t>
            </a:r>
            <a:r>
              <a:rPr lang="en-US" sz="1800" dirty="0">
                <a:latin typeface="Nunito"/>
                <a:ea typeface="Nunito"/>
                <a:cs typeface="Nunito"/>
                <a:sym typeface="Nunito"/>
              </a:rPr>
              <a:t> </a:t>
            </a:r>
            <a:r>
              <a:rPr lang="en-US" sz="1800" dirty="0" err="1">
                <a:latin typeface="Nunito"/>
                <a:ea typeface="Nunito"/>
                <a:cs typeface="Nunito"/>
                <a:sym typeface="Nunito"/>
              </a:rPr>
              <a:t>liệt</a:t>
            </a:r>
            <a:r>
              <a:rPr lang="en-US" sz="1800" dirty="0">
                <a:latin typeface="Nunito"/>
                <a:ea typeface="Nunito"/>
                <a:cs typeface="Nunito"/>
                <a:sym typeface="Nunito"/>
              </a:rPr>
              <a:t> </a:t>
            </a:r>
            <a:r>
              <a:rPr lang="en-US" sz="1800" dirty="0" err="1">
                <a:latin typeface="Nunito"/>
                <a:ea typeface="Nunito"/>
                <a:cs typeface="Nunito"/>
                <a:sym typeface="Nunito"/>
              </a:rPr>
              <a:t>kê</a:t>
            </a:r>
            <a:r>
              <a:rPr lang="en-US" sz="1800" dirty="0">
                <a:latin typeface="Nunito"/>
                <a:ea typeface="Nunito"/>
                <a:cs typeface="Nunito"/>
                <a:sym typeface="Nunito"/>
              </a:rPr>
              <a:t>.</a:t>
            </a:r>
            <a:endParaRPr lang="en-US" sz="1800" dirty="0"/>
          </a:p>
        </p:txBody>
      </p:sp>
      <p:sp>
        <p:nvSpPr>
          <p:cNvPr id="14" name="TextBox 13">
            <a:extLst>
              <a:ext uri="{FF2B5EF4-FFF2-40B4-BE49-F238E27FC236}">
                <a16:creationId xmlns:a16="http://schemas.microsoft.com/office/drawing/2014/main" id="{B3F64F5F-031B-4782-B714-4873B0AED11A}"/>
              </a:ext>
            </a:extLst>
          </p:cNvPr>
          <p:cNvSpPr txBox="1"/>
          <p:nvPr/>
        </p:nvSpPr>
        <p:spPr>
          <a:xfrm>
            <a:off x="1053387" y="3678766"/>
            <a:ext cx="2927404" cy="369332"/>
          </a:xfrm>
          <a:prstGeom prst="rect">
            <a:avLst/>
          </a:prstGeom>
          <a:noFill/>
        </p:spPr>
        <p:txBody>
          <a:bodyPr wrap="none" rtlCol="0">
            <a:spAutoFit/>
          </a:bodyPr>
          <a:lstStyle/>
          <a:p>
            <a:r>
              <a:rPr lang="en-US" sz="1800" dirty="0">
                <a:latin typeface="Nunito"/>
                <a:ea typeface="Nunito"/>
                <a:cs typeface="Nunito"/>
                <a:sym typeface="Nunito"/>
              </a:rPr>
              <a:t>&lt;name&gt; : </a:t>
            </a:r>
            <a:r>
              <a:rPr lang="en-US" sz="1800" dirty="0" err="1">
                <a:latin typeface="Nunito"/>
                <a:ea typeface="Nunito"/>
                <a:cs typeface="Nunito"/>
                <a:sym typeface="Nunito"/>
              </a:rPr>
              <a:t>bắt</a:t>
            </a:r>
            <a:r>
              <a:rPr lang="en-US" sz="1800" dirty="0">
                <a:latin typeface="Nunito"/>
                <a:ea typeface="Nunito"/>
                <a:cs typeface="Nunito"/>
                <a:sym typeface="Nunito"/>
              </a:rPr>
              <a:t> </a:t>
            </a:r>
            <a:r>
              <a:rPr lang="en-US" sz="1800" dirty="0" err="1">
                <a:latin typeface="Nunito"/>
                <a:ea typeface="Nunito"/>
                <a:cs typeface="Nunito"/>
                <a:sym typeface="Nunito"/>
              </a:rPr>
              <a:t>buộc</a:t>
            </a:r>
            <a:r>
              <a:rPr lang="en-US" sz="1800" dirty="0">
                <a:latin typeface="Nunito"/>
                <a:ea typeface="Nunito"/>
                <a:cs typeface="Nunito"/>
                <a:sym typeface="Nunito"/>
              </a:rPr>
              <a:t> </a:t>
            </a:r>
            <a:r>
              <a:rPr lang="en-US" sz="1800" dirty="0" err="1">
                <a:latin typeface="Nunito"/>
                <a:ea typeface="Nunito"/>
                <a:cs typeface="Nunito"/>
                <a:sym typeface="Nunito"/>
              </a:rPr>
              <a:t>ghi</a:t>
            </a:r>
            <a:r>
              <a:rPr lang="en-US" sz="1800" dirty="0">
                <a:latin typeface="Nunito"/>
                <a:ea typeface="Nunito"/>
                <a:cs typeface="Nunito"/>
                <a:sym typeface="Nunito"/>
              </a:rPr>
              <a:t> </a:t>
            </a:r>
            <a:r>
              <a:rPr lang="en-US" sz="1800" dirty="0" err="1">
                <a:latin typeface="Nunito"/>
                <a:ea typeface="Nunito"/>
                <a:cs typeface="Nunito"/>
                <a:sym typeface="Nunito"/>
              </a:rPr>
              <a:t>tên</a:t>
            </a:r>
            <a:r>
              <a:rPr lang="en-US" sz="1800" dirty="0">
                <a:latin typeface="Nunito"/>
                <a:ea typeface="Nunito"/>
                <a:cs typeface="Nunito"/>
                <a:sym typeface="Nunito"/>
              </a:rPr>
              <a:t>.</a:t>
            </a:r>
          </a:p>
        </p:txBody>
      </p:sp>
      <p:sp>
        <p:nvSpPr>
          <p:cNvPr id="22" name="Google Shape;743;p51">
            <a:extLst>
              <a:ext uri="{FF2B5EF4-FFF2-40B4-BE49-F238E27FC236}">
                <a16:creationId xmlns:a16="http://schemas.microsoft.com/office/drawing/2014/main" id="{61AD72D7-4024-4A5B-882A-06C26826F974}"/>
              </a:ext>
            </a:extLst>
          </p:cNvPr>
          <p:cNvSpPr/>
          <p:nvPr/>
        </p:nvSpPr>
        <p:spPr>
          <a:xfrm>
            <a:off x="673394" y="4096455"/>
            <a:ext cx="298432" cy="301394"/>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01"/>
                                        </p:tgtEl>
                                        <p:attrNameLst>
                                          <p:attrName>style.visibility</p:attrName>
                                        </p:attrNameLst>
                                      </p:cBhvr>
                                      <p:to>
                                        <p:strVal val="visible"/>
                                      </p:to>
                                    </p:set>
                                    <p:animEffect transition="in" filter="wheel(1)">
                                      <p:cBhvr>
                                        <p:cTn id="7" dur="2000"/>
                                        <p:tgtEl>
                                          <p:spTgt spid="701"/>
                                        </p:tgtEl>
                                      </p:cBhvr>
                                    </p:animEffect>
                                  </p:childTnLst>
                                </p:cTn>
                              </p:par>
                              <p:par>
                                <p:cTn id="8" presetID="21" presetClass="entr" presetSubtype="1" fill="hold" nodeType="withEffect">
                                  <p:stCondLst>
                                    <p:cond delay="0"/>
                                  </p:stCondLst>
                                  <p:childTnLst>
                                    <p:set>
                                      <p:cBhvr>
                                        <p:cTn id="9" dur="1" fill="hold">
                                          <p:stCondLst>
                                            <p:cond delay="0"/>
                                          </p:stCondLst>
                                        </p:cTn>
                                        <p:tgtEl>
                                          <p:spTgt spid="703"/>
                                        </p:tgtEl>
                                        <p:attrNameLst>
                                          <p:attrName>style.visibility</p:attrName>
                                        </p:attrNameLst>
                                      </p:cBhvr>
                                      <p:to>
                                        <p:strVal val="visible"/>
                                      </p:to>
                                    </p:set>
                                    <p:animEffect transition="in" filter="wheel(1)">
                                      <p:cBhvr>
                                        <p:cTn id="10" dur="2000"/>
                                        <p:tgtEl>
                                          <p:spTgt spid="70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ppt_x</p:attrName>
                                        </p:attrNameLst>
                                      </p:cBhvr>
                                      <p:tavLst>
                                        <p:tav tm="0">
                                          <p:val>
                                            <p:strVal val="#ppt_x"/>
                                          </p:val>
                                        </p:tav>
                                        <p:tav tm="100000">
                                          <p:val>
                                            <p:strVal val="#ppt_x"/>
                                          </p:val>
                                        </p:tav>
                                      </p:tavLst>
                                    </p:anim>
                                    <p:anim calcmode="lin" valueType="num">
                                      <p:cBhvr>
                                        <p:cTn id="65" dur="1000" fill="hold"/>
                                        <p:tgtEl>
                                          <p:spTgt spid="1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anim calcmode="lin" valueType="num">
                                      <p:cBhvr>
                                        <p:cTn id="76" dur="1000" fill="hold"/>
                                        <p:tgtEl>
                                          <p:spTgt spid="18"/>
                                        </p:tgtEl>
                                        <p:attrNameLst>
                                          <p:attrName>ppt_x</p:attrName>
                                        </p:attrNameLst>
                                      </p:cBhvr>
                                      <p:tavLst>
                                        <p:tav tm="0">
                                          <p:val>
                                            <p:strVal val="#ppt_x"/>
                                          </p:val>
                                        </p:tav>
                                        <p:tav tm="100000">
                                          <p:val>
                                            <p:strVal val="#ppt_x"/>
                                          </p:val>
                                        </p:tav>
                                      </p:tavLst>
                                    </p:anim>
                                    <p:anim calcmode="lin" valueType="num">
                                      <p:cBhvr>
                                        <p:cTn id="77" dur="1000" fill="hold"/>
                                        <p:tgtEl>
                                          <p:spTgt spid="18"/>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ppt_x</p:attrName>
                                        </p:attrNameLst>
                                      </p:cBhvr>
                                      <p:tavLst>
                                        <p:tav tm="0">
                                          <p:val>
                                            <p:strVal val="#ppt_x"/>
                                          </p:val>
                                        </p:tav>
                                        <p:tav tm="100000">
                                          <p:val>
                                            <p:strVal val="#ppt_x"/>
                                          </p:val>
                                        </p:tav>
                                      </p:tavLst>
                                    </p:anim>
                                    <p:anim calcmode="lin" valueType="num">
                                      <p:cBhvr>
                                        <p:cTn id="89" dur="1000" fill="hold"/>
                                        <p:tgtEl>
                                          <p:spTgt spid="1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fade">
                                      <p:cBhvr>
                                        <p:cTn id="92" dur="1000"/>
                                        <p:tgtEl>
                                          <p:spTgt spid="14"/>
                                        </p:tgtEl>
                                      </p:cBhvr>
                                    </p:animEffect>
                                    <p:anim calcmode="lin" valueType="num">
                                      <p:cBhvr>
                                        <p:cTn id="93" dur="1000" fill="hold"/>
                                        <p:tgtEl>
                                          <p:spTgt spid="14"/>
                                        </p:tgtEl>
                                        <p:attrNameLst>
                                          <p:attrName>ppt_x</p:attrName>
                                        </p:attrNameLst>
                                      </p:cBhvr>
                                      <p:tavLst>
                                        <p:tav tm="0">
                                          <p:val>
                                            <p:strVal val="#ppt_x"/>
                                          </p:val>
                                        </p:tav>
                                        <p:tav tm="100000">
                                          <p:val>
                                            <p:strVal val="#ppt_x"/>
                                          </p:val>
                                        </p:tav>
                                      </p:tavLst>
                                    </p:anim>
                                    <p:anim calcmode="lin" valueType="num">
                                      <p:cBhvr>
                                        <p:cTn id="9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704"/>
                                        </p:tgtEl>
                                        <p:attrNameLst>
                                          <p:attrName>style.visibility</p:attrName>
                                        </p:attrNameLst>
                                      </p:cBhvr>
                                      <p:to>
                                        <p:strVal val="visible"/>
                                      </p:to>
                                    </p:set>
                                    <p:animEffect transition="in" filter="fade">
                                      <p:cBhvr>
                                        <p:cTn id="99" dur="1000"/>
                                        <p:tgtEl>
                                          <p:spTgt spid="704"/>
                                        </p:tgtEl>
                                      </p:cBhvr>
                                    </p:animEffect>
                                    <p:anim calcmode="lin" valueType="num">
                                      <p:cBhvr>
                                        <p:cTn id="100" dur="1000" fill="hold"/>
                                        <p:tgtEl>
                                          <p:spTgt spid="704"/>
                                        </p:tgtEl>
                                        <p:attrNameLst>
                                          <p:attrName>ppt_x</p:attrName>
                                        </p:attrNameLst>
                                      </p:cBhvr>
                                      <p:tavLst>
                                        <p:tav tm="0">
                                          <p:val>
                                            <p:strVal val="#ppt_x"/>
                                          </p:val>
                                        </p:tav>
                                        <p:tav tm="100000">
                                          <p:val>
                                            <p:strVal val="#ppt_x"/>
                                          </p:val>
                                        </p:tav>
                                      </p:tavLst>
                                    </p:anim>
                                    <p:anim calcmode="lin" valueType="num">
                                      <p:cBhvr>
                                        <p:cTn id="101" dur="1000" fill="hold"/>
                                        <p:tgtEl>
                                          <p:spTgt spid="704"/>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1000"/>
                                        <p:tgtEl>
                                          <p:spTgt spid="22"/>
                                        </p:tgtEl>
                                      </p:cBhvr>
                                    </p:animEffect>
                                    <p:anim calcmode="lin" valueType="num">
                                      <p:cBhvr>
                                        <p:cTn id="105" dur="1000" fill="hold"/>
                                        <p:tgtEl>
                                          <p:spTgt spid="22"/>
                                        </p:tgtEl>
                                        <p:attrNameLst>
                                          <p:attrName>ppt_x</p:attrName>
                                        </p:attrNameLst>
                                      </p:cBhvr>
                                      <p:tavLst>
                                        <p:tav tm="0">
                                          <p:val>
                                            <p:strVal val="#ppt_x"/>
                                          </p:val>
                                        </p:tav>
                                        <p:tav tm="100000">
                                          <p:val>
                                            <p:strVal val="#ppt_x"/>
                                          </p:val>
                                        </p:tav>
                                      </p:tavLst>
                                    </p:anim>
                                    <p:anim calcmode="lin" valueType="num">
                                      <p:cBhvr>
                                        <p:cTn id="10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p:bldP spid="704" grpId="0"/>
      <p:bldP spid="8" grpId="0" animBg="1"/>
      <p:bldP spid="9" grpId="0" animBg="1"/>
      <p:bldP spid="10" grpId="0" animBg="1"/>
      <p:bldP spid="11" grpId="0" animBg="1"/>
      <p:bldP spid="12" grpId="0" animBg="1"/>
      <p:bldP spid="2" grpId="0"/>
      <p:bldP spid="3" grpId="0"/>
      <p:bldP spid="4" grpId="0"/>
      <p:bldP spid="5" grpId="0"/>
      <p:bldP spid="6" grpId="0"/>
      <p:bldP spid="18" grpId="0" animBg="1"/>
      <p:bldP spid="19" grpId="0" animBg="1"/>
      <p:bldP spid="13" grpId="0"/>
      <p:bldP spid="14" grpId="0"/>
      <p:bldP spid="2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1" name="Google Shape;711;gd4840bce41_0_256"/>
          <p:cNvSpPr txBox="1">
            <a:spLocks noGrp="1"/>
          </p:cNvSpPr>
          <p:nvPr>
            <p:ph type="body" idx="1"/>
          </p:nvPr>
        </p:nvSpPr>
        <p:spPr>
          <a:xfrm>
            <a:off x="1009889" y="3488016"/>
            <a:ext cx="7287141" cy="1308515"/>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200"/>
              </a:spcBef>
              <a:spcAft>
                <a:spcPts val="1200"/>
              </a:spcAft>
              <a:buNone/>
            </a:pPr>
            <a:r>
              <a:rPr lang="en-US" sz="1700" dirty="0" err="1">
                <a:solidFill>
                  <a:srgbClr val="000000"/>
                </a:solidFill>
              </a:rPr>
              <a:t>Luôn</a:t>
            </a:r>
            <a:r>
              <a:rPr lang="en-US" sz="1700" dirty="0">
                <a:solidFill>
                  <a:srgbClr val="000000"/>
                </a:solidFill>
              </a:rPr>
              <a:t> </a:t>
            </a:r>
            <a:r>
              <a:rPr lang="en-US" sz="1700" dirty="0" err="1">
                <a:solidFill>
                  <a:srgbClr val="000000"/>
                </a:solidFill>
              </a:rPr>
              <a:t>luôn</a:t>
            </a:r>
            <a:r>
              <a:rPr lang="en-US" sz="1700" dirty="0">
                <a:solidFill>
                  <a:srgbClr val="000000"/>
                </a:solidFill>
              </a:rPr>
              <a:t> </a:t>
            </a:r>
            <a:r>
              <a:rPr lang="en-US" sz="1700" dirty="0" err="1">
                <a:solidFill>
                  <a:srgbClr val="000000"/>
                </a:solidFill>
              </a:rPr>
              <a:t>có</a:t>
            </a:r>
            <a:r>
              <a:rPr lang="en-US" sz="1700" dirty="0">
                <a:solidFill>
                  <a:srgbClr val="000000"/>
                </a:solidFill>
              </a:rPr>
              <a:t> </a:t>
            </a:r>
            <a:r>
              <a:rPr lang="en-US" sz="1700" dirty="0" err="1">
                <a:solidFill>
                  <a:srgbClr val="000000"/>
                </a:solidFill>
              </a:rPr>
              <a:t>thể</a:t>
            </a:r>
            <a:r>
              <a:rPr lang="en-US" sz="1700" dirty="0">
                <a:solidFill>
                  <a:srgbClr val="000000"/>
                </a:solidFill>
              </a:rPr>
              <a:t> </a:t>
            </a:r>
            <a:r>
              <a:rPr lang="en-US" sz="1700" dirty="0" err="1">
                <a:solidFill>
                  <a:srgbClr val="000000"/>
                </a:solidFill>
              </a:rPr>
              <a:t>đặt</a:t>
            </a:r>
            <a:r>
              <a:rPr lang="en-US" sz="1700" dirty="0">
                <a:solidFill>
                  <a:srgbClr val="000000"/>
                </a:solidFill>
              </a:rPr>
              <a:t> </a:t>
            </a:r>
            <a:r>
              <a:rPr lang="en-US" sz="1700" dirty="0" err="1">
                <a:solidFill>
                  <a:srgbClr val="000000"/>
                </a:solidFill>
              </a:rPr>
              <a:t>một</a:t>
            </a:r>
            <a:r>
              <a:rPr lang="en-US" sz="1700" dirty="0">
                <a:solidFill>
                  <a:srgbClr val="000000"/>
                </a:solidFill>
              </a:rPr>
              <a:t> </a:t>
            </a:r>
            <a:r>
              <a:rPr lang="en-US" sz="1700" dirty="0" err="1">
                <a:solidFill>
                  <a:srgbClr val="000000"/>
                </a:solidFill>
              </a:rPr>
              <a:t>đối</a:t>
            </a:r>
            <a:r>
              <a:rPr lang="en-US" sz="1700" dirty="0">
                <a:solidFill>
                  <a:srgbClr val="000000"/>
                </a:solidFill>
              </a:rPr>
              <a:t> </a:t>
            </a:r>
            <a:r>
              <a:rPr lang="en-US" sz="1700" dirty="0" err="1">
                <a:solidFill>
                  <a:srgbClr val="000000"/>
                </a:solidFill>
              </a:rPr>
              <a:t>tượng</a:t>
            </a:r>
            <a:r>
              <a:rPr lang="en-US" sz="1700" dirty="0">
                <a:solidFill>
                  <a:srgbClr val="000000"/>
                </a:solidFill>
              </a:rPr>
              <a:t> </a:t>
            </a:r>
            <a:r>
              <a:rPr lang="en-US" sz="1700" dirty="0" err="1">
                <a:solidFill>
                  <a:srgbClr val="000000"/>
                </a:solidFill>
              </a:rPr>
              <a:t>trên</a:t>
            </a:r>
            <a:r>
              <a:rPr lang="en-US" sz="1700" dirty="0">
                <a:solidFill>
                  <a:srgbClr val="000000"/>
                </a:solidFill>
              </a:rPr>
              <a:t> </a:t>
            </a:r>
            <a:r>
              <a:rPr lang="en-US" sz="1700" dirty="0" err="1">
                <a:solidFill>
                  <a:srgbClr val="000000"/>
                </a:solidFill>
              </a:rPr>
              <a:t>một</a:t>
            </a:r>
            <a:r>
              <a:rPr lang="en-US" sz="1700" dirty="0">
                <a:solidFill>
                  <a:srgbClr val="000000"/>
                </a:solidFill>
              </a:rPr>
              <a:t> class diagram </a:t>
            </a:r>
            <a:r>
              <a:rPr lang="en-US" sz="1700" dirty="0" err="1">
                <a:solidFill>
                  <a:srgbClr val="000000"/>
                </a:solidFill>
              </a:rPr>
              <a:t>hoặc</a:t>
            </a:r>
            <a:r>
              <a:rPr lang="en-US" sz="1700" dirty="0">
                <a:solidFill>
                  <a:srgbClr val="000000"/>
                </a:solidFill>
              </a:rPr>
              <a:t> </a:t>
            </a:r>
            <a:r>
              <a:rPr lang="en-US" sz="1700" err="1">
                <a:solidFill>
                  <a:srgbClr val="000000"/>
                </a:solidFill>
              </a:rPr>
              <a:t>một</a:t>
            </a:r>
            <a:r>
              <a:rPr lang="en-US" sz="1700">
                <a:solidFill>
                  <a:srgbClr val="000000"/>
                </a:solidFill>
              </a:rPr>
              <a:t> class </a:t>
            </a:r>
            <a:r>
              <a:rPr lang="en-US" sz="1700" dirty="0" err="1">
                <a:solidFill>
                  <a:srgbClr val="000000"/>
                </a:solidFill>
              </a:rPr>
              <a:t>trên</a:t>
            </a:r>
            <a:r>
              <a:rPr lang="en-US" sz="1700" dirty="0">
                <a:solidFill>
                  <a:srgbClr val="000000"/>
                </a:solidFill>
              </a:rPr>
              <a:t> </a:t>
            </a:r>
            <a:r>
              <a:rPr lang="en-US" sz="1700" dirty="0" err="1">
                <a:solidFill>
                  <a:srgbClr val="000000"/>
                </a:solidFill>
              </a:rPr>
              <a:t>một</a:t>
            </a:r>
            <a:r>
              <a:rPr lang="en-US" sz="1700" dirty="0">
                <a:solidFill>
                  <a:srgbClr val="000000"/>
                </a:solidFill>
              </a:rPr>
              <a:t> object diagram </a:t>
            </a:r>
            <a:r>
              <a:rPr lang="en-US" sz="1700" dirty="0" err="1">
                <a:solidFill>
                  <a:srgbClr val="000000"/>
                </a:solidFill>
              </a:rPr>
              <a:t>và</a:t>
            </a:r>
            <a:r>
              <a:rPr lang="en-US" sz="1700" dirty="0">
                <a:solidFill>
                  <a:srgbClr val="000000"/>
                </a:solidFill>
              </a:rPr>
              <a:t> </a:t>
            </a:r>
            <a:r>
              <a:rPr lang="en-US" sz="1700" dirty="0" err="1">
                <a:solidFill>
                  <a:srgbClr val="000000"/>
                </a:solidFill>
              </a:rPr>
              <a:t>có</a:t>
            </a:r>
            <a:r>
              <a:rPr lang="en-US" sz="1700" dirty="0">
                <a:solidFill>
                  <a:srgbClr val="000000"/>
                </a:solidFill>
              </a:rPr>
              <a:t> </a:t>
            </a:r>
            <a:r>
              <a:rPr lang="en-US" sz="1700" dirty="0" err="1">
                <a:solidFill>
                  <a:srgbClr val="000000"/>
                </a:solidFill>
              </a:rPr>
              <a:t>thể</a:t>
            </a:r>
            <a:r>
              <a:rPr lang="en-US" sz="1700" dirty="0">
                <a:solidFill>
                  <a:srgbClr val="000000"/>
                </a:solidFill>
              </a:rPr>
              <a:t> </a:t>
            </a:r>
            <a:r>
              <a:rPr lang="en-US" sz="1700" dirty="0" err="1">
                <a:solidFill>
                  <a:srgbClr val="000000"/>
                </a:solidFill>
              </a:rPr>
              <a:t>đặt</a:t>
            </a:r>
            <a:r>
              <a:rPr lang="en-US" sz="1700" dirty="0">
                <a:solidFill>
                  <a:srgbClr val="000000"/>
                </a:solidFill>
              </a:rPr>
              <a:t> </a:t>
            </a:r>
            <a:r>
              <a:rPr lang="en-US" sz="1700" dirty="0" err="1">
                <a:solidFill>
                  <a:srgbClr val="000000"/>
                </a:solidFill>
              </a:rPr>
              <a:t>cả</a:t>
            </a:r>
            <a:r>
              <a:rPr lang="en-US" sz="1700" dirty="0">
                <a:solidFill>
                  <a:srgbClr val="000000"/>
                </a:solidFill>
              </a:rPr>
              <a:t> object </a:t>
            </a:r>
            <a:r>
              <a:rPr lang="en-US" sz="1700" dirty="0" err="1">
                <a:solidFill>
                  <a:srgbClr val="000000"/>
                </a:solidFill>
              </a:rPr>
              <a:t>và</a:t>
            </a:r>
            <a:r>
              <a:rPr lang="en-US" sz="1700" dirty="0">
                <a:solidFill>
                  <a:srgbClr val="000000"/>
                </a:solidFill>
              </a:rPr>
              <a:t> class </a:t>
            </a:r>
            <a:r>
              <a:rPr lang="en-US" sz="1700" dirty="0" err="1">
                <a:solidFill>
                  <a:srgbClr val="000000"/>
                </a:solidFill>
              </a:rPr>
              <a:t>trên</a:t>
            </a:r>
            <a:r>
              <a:rPr lang="en-US" sz="1700" dirty="0">
                <a:solidFill>
                  <a:srgbClr val="000000"/>
                </a:solidFill>
              </a:rPr>
              <a:t> </a:t>
            </a:r>
            <a:r>
              <a:rPr lang="en-US" sz="1700" dirty="0" err="1">
                <a:solidFill>
                  <a:srgbClr val="000000"/>
                </a:solidFill>
              </a:rPr>
              <a:t>một</a:t>
            </a:r>
            <a:r>
              <a:rPr lang="en-US" sz="1700" dirty="0">
                <a:solidFill>
                  <a:srgbClr val="000000"/>
                </a:solidFill>
              </a:rPr>
              <a:t> package. </a:t>
            </a:r>
            <a:r>
              <a:rPr lang="en-US" sz="1700" dirty="0" err="1">
                <a:solidFill>
                  <a:srgbClr val="000000"/>
                </a:solidFill>
              </a:rPr>
              <a:t>Vì</a:t>
            </a:r>
            <a:r>
              <a:rPr lang="en-US" sz="1700" dirty="0">
                <a:solidFill>
                  <a:srgbClr val="000000"/>
                </a:solidFill>
              </a:rPr>
              <a:t> </a:t>
            </a:r>
            <a:r>
              <a:rPr lang="en-US" sz="1700" dirty="0" err="1">
                <a:solidFill>
                  <a:srgbClr val="000000"/>
                </a:solidFill>
              </a:rPr>
              <a:t>các</a:t>
            </a:r>
            <a:r>
              <a:rPr lang="en-US" sz="1700" dirty="0">
                <a:solidFill>
                  <a:srgbClr val="000000"/>
                </a:solidFill>
              </a:rPr>
              <a:t> class </a:t>
            </a:r>
            <a:r>
              <a:rPr lang="en-US" sz="1700" dirty="0" err="1">
                <a:solidFill>
                  <a:srgbClr val="000000"/>
                </a:solidFill>
              </a:rPr>
              <a:t>và</a:t>
            </a:r>
            <a:r>
              <a:rPr lang="en-US" sz="1700" dirty="0">
                <a:solidFill>
                  <a:srgbClr val="000000"/>
                </a:solidFill>
              </a:rPr>
              <a:t> object </a:t>
            </a:r>
            <a:r>
              <a:rPr lang="en-US" sz="1700" dirty="0" err="1">
                <a:solidFill>
                  <a:srgbClr val="000000"/>
                </a:solidFill>
              </a:rPr>
              <a:t>có</a:t>
            </a:r>
            <a:r>
              <a:rPr lang="en-US" sz="1700" dirty="0">
                <a:solidFill>
                  <a:srgbClr val="000000"/>
                </a:solidFill>
              </a:rPr>
              <a:t> </a:t>
            </a:r>
            <a:r>
              <a:rPr lang="en-US" sz="1700" dirty="0" err="1">
                <a:solidFill>
                  <a:srgbClr val="000000"/>
                </a:solidFill>
              </a:rPr>
              <a:t>thể</a:t>
            </a:r>
            <a:r>
              <a:rPr lang="en-US" sz="1700" dirty="0">
                <a:solidFill>
                  <a:srgbClr val="000000"/>
                </a:solidFill>
              </a:rPr>
              <a:t> </a:t>
            </a:r>
            <a:r>
              <a:rPr lang="en-US" sz="1700" dirty="0" err="1">
                <a:solidFill>
                  <a:srgbClr val="000000"/>
                </a:solidFill>
              </a:rPr>
              <a:t>được</a:t>
            </a:r>
            <a:r>
              <a:rPr lang="en-US" sz="1700" dirty="0">
                <a:solidFill>
                  <a:srgbClr val="000000"/>
                </a:solidFill>
              </a:rPr>
              <a:t> </a:t>
            </a:r>
            <a:r>
              <a:rPr lang="en-US" sz="1700" dirty="0" err="1">
                <a:solidFill>
                  <a:srgbClr val="000000"/>
                </a:solidFill>
              </a:rPr>
              <a:t>lưu</a:t>
            </a:r>
            <a:r>
              <a:rPr lang="en-US" sz="1700" dirty="0">
                <a:solidFill>
                  <a:srgbClr val="000000"/>
                </a:solidFill>
              </a:rPr>
              <a:t> </a:t>
            </a:r>
            <a:r>
              <a:rPr lang="en-US" sz="1700" dirty="0" err="1">
                <a:solidFill>
                  <a:srgbClr val="000000"/>
                </a:solidFill>
              </a:rPr>
              <a:t>trữ</a:t>
            </a:r>
            <a:r>
              <a:rPr lang="en-US" sz="1700" dirty="0">
                <a:solidFill>
                  <a:srgbClr val="000000"/>
                </a:solidFill>
              </a:rPr>
              <a:t> </a:t>
            </a:r>
            <a:r>
              <a:rPr lang="en-US" sz="1700" dirty="0" err="1">
                <a:solidFill>
                  <a:srgbClr val="000000"/>
                </a:solidFill>
              </a:rPr>
              <a:t>trong</a:t>
            </a:r>
            <a:r>
              <a:rPr lang="en-US" sz="1700" dirty="0">
                <a:solidFill>
                  <a:srgbClr val="000000"/>
                </a:solidFill>
              </a:rPr>
              <a:t> </a:t>
            </a:r>
            <a:r>
              <a:rPr lang="en-US" sz="1700" dirty="0" err="1">
                <a:solidFill>
                  <a:srgbClr val="000000"/>
                </a:solidFill>
              </a:rPr>
              <a:t>một</a:t>
            </a:r>
            <a:r>
              <a:rPr lang="en-US" sz="1700" dirty="0">
                <a:solidFill>
                  <a:srgbClr val="000000"/>
                </a:solidFill>
              </a:rPr>
              <a:t> package, </a:t>
            </a:r>
            <a:r>
              <a:rPr lang="en-US" sz="1700" dirty="0" err="1">
                <a:solidFill>
                  <a:srgbClr val="000000"/>
                </a:solidFill>
              </a:rPr>
              <a:t>tất</a:t>
            </a:r>
            <a:r>
              <a:rPr lang="en-US" sz="1700" dirty="0">
                <a:solidFill>
                  <a:srgbClr val="000000"/>
                </a:solidFill>
              </a:rPr>
              <a:t> </a:t>
            </a:r>
            <a:r>
              <a:rPr lang="en-US" sz="1700" dirty="0" err="1">
                <a:solidFill>
                  <a:srgbClr val="000000"/>
                </a:solidFill>
              </a:rPr>
              <a:t>cả</a:t>
            </a:r>
            <a:r>
              <a:rPr lang="en-US" sz="1700" dirty="0">
                <a:solidFill>
                  <a:srgbClr val="000000"/>
                </a:solidFill>
              </a:rPr>
              <a:t> </a:t>
            </a:r>
            <a:r>
              <a:rPr lang="en-US" sz="1700" dirty="0" err="1">
                <a:solidFill>
                  <a:srgbClr val="000000"/>
                </a:solidFill>
              </a:rPr>
              <a:t>các</a:t>
            </a:r>
            <a:r>
              <a:rPr lang="en-US" sz="1700" dirty="0">
                <a:solidFill>
                  <a:srgbClr val="000000"/>
                </a:solidFill>
              </a:rPr>
              <a:t> </a:t>
            </a:r>
            <a:r>
              <a:rPr lang="en-US" sz="1700" dirty="0" err="1">
                <a:solidFill>
                  <a:srgbClr val="000000"/>
                </a:solidFill>
              </a:rPr>
              <a:t>sơ</a:t>
            </a:r>
            <a:r>
              <a:rPr lang="en-US" sz="1700" dirty="0">
                <a:solidFill>
                  <a:srgbClr val="000000"/>
                </a:solidFill>
              </a:rPr>
              <a:t> </a:t>
            </a:r>
            <a:r>
              <a:rPr lang="en-US" sz="1700" dirty="0" err="1">
                <a:solidFill>
                  <a:srgbClr val="000000"/>
                </a:solidFill>
              </a:rPr>
              <a:t>đồ</a:t>
            </a:r>
            <a:r>
              <a:rPr lang="en-US" sz="1700" dirty="0">
                <a:solidFill>
                  <a:srgbClr val="000000"/>
                </a:solidFill>
              </a:rPr>
              <a:t> </a:t>
            </a:r>
            <a:r>
              <a:rPr lang="en-US" sz="1700" dirty="0" err="1">
                <a:solidFill>
                  <a:srgbClr val="000000"/>
                </a:solidFill>
              </a:rPr>
              <a:t>này</a:t>
            </a:r>
            <a:r>
              <a:rPr lang="en-US" sz="1700" dirty="0">
                <a:solidFill>
                  <a:srgbClr val="000000"/>
                </a:solidFill>
              </a:rPr>
              <a:t> </a:t>
            </a:r>
            <a:r>
              <a:rPr lang="en-US" sz="1700" dirty="0" err="1">
                <a:solidFill>
                  <a:srgbClr val="000000"/>
                </a:solidFill>
              </a:rPr>
              <a:t>có</a:t>
            </a:r>
            <a:r>
              <a:rPr lang="en-US" sz="1700" dirty="0">
                <a:solidFill>
                  <a:srgbClr val="000000"/>
                </a:solidFill>
              </a:rPr>
              <a:t> </a:t>
            </a:r>
            <a:r>
              <a:rPr lang="en-US" sz="1700" dirty="0" err="1">
                <a:solidFill>
                  <a:srgbClr val="000000"/>
                </a:solidFill>
              </a:rPr>
              <a:t>khả</a:t>
            </a:r>
            <a:r>
              <a:rPr lang="en-US" sz="1700" dirty="0">
                <a:solidFill>
                  <a:srgbClr val="000000"/>
                </a:solidFill>
              </a:rPr>
              <a:t> </a:t>
            </a:r>
            <a:r>
              <a:rPr lang="en-US" sz="1700" dirty="0" err="1">
                <a:solidFill>
                  <a:srgbClr val="000000"/>
                </a:solidFill>
              </a:rPr>
              <a:t>năng</a:t>
            </a:r>
            <a:r>
              <a:rPr lang="en-US" sz="1700" dirty="0">
                <a:solidFill>
                  <a:srgbClr val="000000"/>
                </a:solidFill>
              </a:rPr>
              <a:t> </a:t>
            </a:r>
            <a:r>
              <a:rPr lang="en-US" sz="1700" dirty="0" err="1">
                <a:solidFill>
                  <a:srgbClr val="000000"/>
                </a:solidFill>
              </a:rPr>
              <a:t>có</a:t>
            </a:r>
            <a:r>
              <a:rPr lang="en-US" sz="1700" dirty="0">
                <a:solidFill>
                  <a:srgbClr val="000000"/>
                </a:solidFill>
              </a:rPr>
              <a:t> </a:t>
            </a:r>
            <a:r>
              <a:rPr lang="en-US" sz="1700" dirty="0" err="1">
                <a:solidFill>
                  <a:srgbClr val="000000"/>
                </a:solidFill>
              </a:rPr>
              <a:t>trường</a:t>
            </a:r>
            <a:r>
              <a:rPr lang="en-US" sz="1700" dirty="0">
                <a:solidFill>
                  <a:srgbClr val="000000"/>
                </a:solidFill>
              </a:rPr>
              <a:t> &lt;kind&gt; </a:t>
            </a:r>
            <a:r>
              <a:rPr lang="en-US" sz="1700" dirty="0" err="1">
                <a:solidFill>
                  <a:srgbClr val="000000"/>
                </a:solidFill>
              </a:rPr>
              <a:t>là</a:t>
            </a:r>
            <a:r>
              <a:rPr lang="en-US" sz="1700" dirty="0">
                <a:solidFill>
                  <a:srgbClr val="000000"/>
                </a:solidFill>
              </a:rPr>
              <a:t> pkg.</a:t>
            </a:r>
            <a:endParaRPr sz="1700" dirty="0">
              <a:solidFill>
                <a:srgbClr val="000000"/>
              </a:solidFill>
            </a:endParaRPr>
          </a:p>
        </p:txBody>
      </p:sp>
      <p:sp>
        <p:nvSpPr>
          <p:cNvPr id="712" name="Google Shape;712;gd4840bce41_0_25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77</a:t>
            </a:fld>
            <a:endParaRPr/>
          </a:p>
        </p:txBody>
      </p:sp>
      <p:sp>
        <p:nvSpPr>
          <p:cNvPr id="713" name="Google Shape;713;gd4840bce41_0_256"/>
          <p:cNvSpPr/>
          <p:nvPr/>
        </p:nvSpPr>
        <p:spPr>
          <a:xfrm>
            <a:off x="7466768"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5" name="Google Shape;715;gd4840bce41_0_256"/>
          <p:cNvSpPr txBox="1"/>
          <p:nvPr/>
        </p:nvSpPr>
        <p:spPr>
          <a:xfrm>
            <a:off x="799798" y="1128463"/>
            <a:ext cx="8153277" cy="800189"/>
          </a:xfrm>
          <a:prstGeom prst="rect">
            <a:avLst/>
          </a:prstGeom>
          <a:noFill/>
          <a:ln>
            <a:noFill/>
          </a:ln>
        </p:spPr>
        <p:txBody>
          <a:bodyPr spcFirstLastPara="1" wrap="square" lIns="91425" tIns="91425" rIns="91425" bIns="91425" anchor="t" anchorCtr="0">
            <a:spAutoFit/>
          </a:bodyPr>
          <a:lstStyle/>
          <a:p>
            <a:pPr marL="82550">
              <a:buSzPts val="2300"/>
            </a:pPr>
            <a:r>
              <a:rPr lang="en-US" sz="2000" b="1" dirty="0" err="1">
                <a:latin typeface="Nunito" panose="020B0604020202020204" charset="0"/>
                <a:ea typeface="Nunito"/>
                <a:cs typeface="Nunito"/>
                <a:sym typeface="Nunito"/>
              </a:rPr>
              <a:t>Loại</a:t>
            </a:r>
            <a:r>
              <a:rPr lang="en-US" sz="2000" b="1" dirty="0">
                <a:latin typeface="Nunito" panose="020B0604020202020204" charset="0"/>
                <a:ea typeface="Nunito"/>
                <a:cs typeface="Nunito"/>
                <a:sym typeface="Nunito"/>
              </a:rPr>
              <a:t> </a:t>
            </a:r>
            <a:r>
              <a:rPr lang="en-US" sz="2000" b="1" dirty="0" err="1">
                <a:latin typeface="Nunito" panose="020B0604020202020204" charset="0"/>
                <a:ea typeface="Nunito"/>
                <a:cs typeface="Nunito"/>
                <a:sym typeface="Nunito"/>
              </a:rPr>
              <a:t>sơ</a:t>
            </a:r>
            <a:r>
              <a:rPr lang="en-US" sz="2000" b="1" dirty="0">
                <a:latin typeface="Nunito" panose="020B0604020202020204" charset="0"/>
                <a:ea typeface="Nunito"/>
                <a:cs typeface="Nunito"/>
                <a:sym typeface="Nunito"/>
              </a:rPr>
              <a:t> </a:t>
            </a:r>
            <a:r>
              <a:rPr lang="en-US" sz="2000" b="1" dirty="0" err="1">
                <a:latin typeface="Nunito" panose="020B0604020202020204" charset="0"/>
                <a:ea typeface="Nunito"/>
                <a:cs typeface="Nunito"/>
                <a:sym typeface="Nunito"/>
              </a:rPr>
              <a:t>đồ</a:t>
            </a:r>
            <a:r>
              <a:rPr lang="en-US" sz="2000" b="1" dirty="0">
                <a:latin typeface="Nunito" panose="020B0604020202020204" charset="0"/>
                <a:ea typeface="Nunito"/>
                <a:cs typeface="Nunito"/>
                <a:sym typeface="Nunito"/>
              </a:rPr>
              <a:t>: </a:t>
            </a:r>
            <a:r>
              <a:rPr lang="vi-VN" sz="2000" dirty="0">
                <a:solidFill>
                  <a:schemeClr val="tx2">
                    <a:lumMod val="10000"/>
                  </a:schemeClr>
                </a:solidFill>
                <a:latin typeface="Nunito" panose="020B0604020202020204" charset="0"/>
              </a:rPr>
              <a:t>Diagram Kind vẫn là một khái niệm hữu ích, ngay cả khi nó khác với trường &lt;kind&gt; trong tiêu đề sơ đồ.</a:t>
            </a:r>
          </a:p>
        </p:txBody>
      </p:sp>
      <p:sp>
        <p:nvSpPr>
          <p:cNvPr id="11" name="Google Shape;676;gd4840bce41_0_195">
            <a:extLst>
              <a:ext uri="{FF2B5EF4-FFF2-40B4-BE49-F238E27FC236}">
                <a16:creationId xmlns:a16="http://schemas.microsoft.com/office/drawing/2014/main" id="{3000FAF4-CACA-41DF-9C58-5F3907EF605E}"/>
              </a:ext>
            </a:extLst>
          </p:cNvPr>
          <p:cNvSpPr txBox="1">
            <a:spLocks/>
          </p:cNvSpPr>
          <p:nvPr/>
        </p:nvSpPr>
        <p:spPr>
          <a:xfrm>
            <a:off x="799798" y="592950"/>
            <a:ext cx="4147600"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vi-VN" sz="3000" dirty="0">
                <a:latin typeface="Nunito"/>
                <a:ea typeface="Nunito"/>
                <a:cs typeface="Nunito"/>
                <a:sym typeface="Nunito"/>
              </a:rPr>
              <a:t>Đặc điểm sơ đồ chung</a:t>
            </a:r>
          </a:p>
        </p:txBody>
      </p:sp>
      <p:sp>
        <p:nvSpPr>
          <p:cNvPr id="12" name="Google Shape;767;p51">
            <a:extLst>
              <a:ext uri="{FF2B5EF4-FFF2-40B4-BE49-F238E27FC236}">
                <a16:creationId xmlns:a16="http://schemas.microsoft.com/office/drawing/2014/main" id="{CF776B03-0A1A-4C43-A136-4B9F719E0694}"/>
              </a:ext>
            </a:extLst>
          </p:cNvPr>
          <p:cNvSpPr/>
          <p:nvPr/>
        </p:nvSpPr>
        <p:spPr>
          <a:xfrm>
            <a:off x="541711" y="1225453"/>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6;p51">
            <a:extLst>
              <a:ext uri="{FF2B5EF4-FFF2-40B4-BE49-F238E27FC236}">
                <a16:creationId xmlns:a16="http://schemas.microsoft.com/office/drawing/2014/main" id="{7B0495EF-CA16-413C-8BDC-DA00CAE45875}"/>
              </a:ext>
            </a:extLst>
          </p:cNvPr>
          <p:cNvSpPr/>
          <p:nvPr/>
        </p:nvSpPr>
        <p:spPr>
          <a:xfrm>
            <a:off x="628901" y="1780212"/>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786;p51">
            <a:extLst>
              <a:ext uri="{FF2B5EF4-FFF2-40B4-BE49-F238E27FC236}">
                <a16:creationId xmlns:a16="http://schemas.microsoft.com/office/drawing/2014/main" id="{9401F9BB-DE32-4CFA-91DC-34579EAA4EAE}"/>
              </a:ext>
            </a:extLst>
          </p:cNvPr>
          <p:cNvSpPr/>
          <p:nvPr/>
        </p:nvSpPr>
        <p:spPr>
          <a:xfrm>
            <a:off x="634394" y="2142111"/>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786;p51">
            <a:extLst>
              <a:ext uri="{FF2B5EF4-FFF2-40B4-BE49-F238E27FC236}">
                <a16:creationId xmlns:a16="http://schemas.microsoft.com/office/drawing/2014/main" id="{573DAB11-2F41-4E82-9329-8E2676435DCF}"/>
              </a:ext>
            </a:extLst>
          </p:cNvPr>
          <p:cNvSpPr/>
          <p:nvPr/>
        </p:nvSpPr>
        <p:spPr>
          <a:xfrm>
            <a:off x="640979" y="2502514"/>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786;p51">
            <a:extLst>
              <a:ext uri="{FF2B5EF4-FFF2-40B4-BE49-F238E27FC236}">
                <a16:creationId xmlns:a16="http://schemas.microsoft.com/office/drawing/2014/main" id="{122C7725-C5AB-428D-9721-6B4A02C38AB2}"/>
              </a:ext>
            </a:extLst>
          </p:cNvPr>
          <p:cNvSpPr/>
          <p:nvPr/>
        </p:nvSpPr>
        <p:spPr>
          <a:xfrm>
            <a:off x="649108" y="2886420"/>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786;p51">
            <a:extLst>
              <a:ext uri="{FF2B5EF4-FFF2-40B4-BE49-F238E27FC236}">
                <a16:creationId xmlns:a16="http://schemas.microsoft.com/office/drawing/2014/main" id="{1A22CE45-8B6B-4359-B76E-022E67A51433}"/>
              </a:ext>
            </a:extLst>
          </p:cNvPr>
          <p:cNvSpPr/>
          <p:nvPr/>
        </p:nvSpPr>
        <p:spPr>
          <a:xfrm>
            <a:off x="634394" y="3662017"/>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TextBox 3">
            <a:extLst>
              <a:ext uri="{FF2B5EF4-FFF2-40B4-BE49-F238E27FC236}">
                <a16:creationId xmlns:a16="http://schemas.microsoft.com/office/drawing/2014/main" id="{9B4A7EB3-3475-427B-B4BE-24420DD0B941}"/>
              </a:ext>
            </a:extLst>
          </p:cNvPr>
          <p:cNvSpPr txBox="1"/>
          <p:nvPr/>
        </p:nvSpPr>
        <p:spPr>
          <a:xfrm>
            <a:off x="942681" y="1772644"/>
            <a:ext cx="7757252" cy="353943"/>
          </a:xfrm>
          <a:prstGeom prst="rect">
            <a:avLst/>
          </a:prstGeom>
          <a:noFill/>
        </p:spPr>
        <p:txBody>
          <a:bodyPr wrap="none" rtlCol="0">
            <a:spAutoFit/>
          </a:bodyPr>
          <a:lstStyle/>
          <a:p>
            <a:r>
              <a:rPr lang="en-US" sz="1700" dirty="0" err="1">
                <a:solidFill>
                  <a:srgbClr val="000000"/>
                </a:solidFill>
                <a:latin typeface="Nunito" panose="020B0604020202020204" charset="0"/>
              </a:rPr>
              <a:t>Nếu</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phần</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lớn</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các</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phần</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tử</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trên</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một</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sơ</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đồ</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là</a:t>
            </a:r>
            <a:r>
              <a:rPr lang="en-US" sz="1700" dirty="0">
                <a:solidFill>
                  <a:srgbClr val="000000"/>
                </a:solidFill>
                <a:latin typeface="Nunito" panose="020B0604020202020204" charset="0"/>
              </a:rPr>
              <a:t> packages, -&gt; A package diagram.</a:t>
            </a:r>
            <a:endParaRPr lang="en-US" sz="1700" dirty="0">
              <a:latin typeface="Nunito" panose="020B0604020202020204" charset="0"/>
            </a:endParaRPr>
          </a:p>
        </p:txBody>
      </p:sp>
      <p:sp>
        <p:nvSpPr>
          <p:cNvPr id="7" name="TextBox 6">
            <a:extLst>
              <a:ext uri="{FF2B5EF4-FFF2-40B4-BE49-F238E27FC236}">
                <a16:creationId xmlns:a16="http://schemas.microsoft.com/office/drawing/2014/main" id="{D3D95C92-7464-4EC8-B023-3BF6886C44B7}"/>
              </a:ext>
            </a:extLst>
          </p:cNvPr>
          <p:cNvSpPr txBox="1"/>
          <p:nvPr/>
        </p:nvSpPr>
        <p:spPr>
          <a:xfrm>
            <a:off x="960580" y="2150060"/>
            <a:ext cx="6974986" cy="353943"/>
          </a:xfrm>
          <a:prstGeom prst="rect">
            <a:avLst/>
          </a:prstGeom>
          <a:noFill/>
        </p:spPr>
        <p:txBody>
          <a:bodyPr wrap="none" rtlCol="0">
            <a:spAutoFit/>
          </a:bodyPr>
          <a:lstStyle/>
          <a:p>
            <a:r>
              <a:rPr lang="vi-VN" sz="1700" dirty="0">
                <a:solidFill>
                  <a:srgbClr val="000000"/>
                </a:solidFill>
                <a:latin typeface="Nunito" panose="020B0604020202020204" charset="0"/>
              </a:rPr>
              <a:t>Nếu phần lớn các phần tử trên một sơ đồ là classes -&gt; Class diagram.</a:t>
            </a:r>
          </a:p>
        </p:txBody>
      </p:sp>
      <p:sp>
        <p:nvSpPr>
          <p:cNvPr id="8" name="TextBox 7">
            <a:extLst>
              <a:ext uri="{FF2B5EF4-FFF2-40B4-BE49-F238E27FC236}">
                <a16:creationId xmlns:a16="http://schemas.microsoft.com/office/drawing/2014/main" id="{5FC0EC32-15A1-4D90-A356-1F42F7012459}"/>
              </a:ext>
            </a:extLst>
          </p:cNvPr>
          <p:cNvSpPr txBox="1"/>
          <p:nvPr/>
        </p:nvSpPr>
        <p:spPr>
          <a:xfrm>
            <a:off x="960356" y="2479695"/>
            <a:ext cx="7495963" cy="353943"/>
          </a:xfrm>
          <a:prstGeom prst="rect">
            <a:avLst/>
          </a:prstGeom>
          <a:noFill/>
        </p:spPr>
        <p:txBody>
          <a:bodyPr wrap="none" rtlCol="0">
            <a:spAutoFit/>
          </a:bodyPr>
          <a:lstStyle/>
          <a:p>
            <a:r>
              <a:rPr lang="en-US" sz="1700" dirty="0" err="1">
                <a:solidFill>
                  <a:srgbClr val="000000"/>
                </a:solidFill>
                <a:latin typeface="Nunito" panose="020B0604020202020204" charset="0"/>
              </a:rPr>
              <a:t>Nếu</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phần</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lớn</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các</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phần</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tử</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là</a:t>
            </a:r>
            <a:r>
              <a:rPr lang="en-US" sz="1700" dirty="0">
                <a:solidFill>
                  <a:srgbClr val="000000"/>
                </a:solidFill>
                <a:latin typeface="Nunito" panose="020B0604020202020204" charset="0"/>
              </a:rPr>
              <a:t> objects (</a:t>
            </a:r>
            <a:r>
              <a:rPr lang="en-US" sz="1700" dirty="0" err="1">
                <a:solidFill>
                  <a:srgbClr val="000000"/>
                </a:solidFill>
                <a:latin typeface="Nunito" panose="020B0604020202020204" charset="0"/>
              </a:rPr>
              <a:t>đặc</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tả</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phiên</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bản</a:t>
            </a:r>
            <a:r>
              <a:rPr lang="en-US" sz="1700" dirty="0">
                <a:solidFill>
                  <a:srgbClr val="000000"/>
                </a:solidFill>
                <a:latin typeface="Nunito" panose="020B0604020202020204" charset="0"/>
              </a:rPr>
              <a:t>), -&gt; Objects diagram.</a:t>
            </a:r>
          </a:p>
        </p:txBody>
      </p:sp>
      <p:sp>
        <p:nvSpPr>
          <p:cNvPr id="9" name="TextBox 8">
            <a:extLst>
              <a:ext uri="{FF2B5EF4-FFF2-40B4-BE49-F238E27FC236}">
                <a16:creationId xmlns:a16="http://schemas.microsoft.com/office/drawing/2014/main" id="{37211C0C-4B81-42E3-93C7-805A2B9DCAB8}"/>
              </a:ext>
            </a:extLst>
          </p:cNvPr>
          <p:cNvSpPr txBox="1"/>
          <p:nvPr/>
        </p:nvSpPr>
        <p:spPr>
          <a:xfrm>
            <a:off x="966677" y="2824278"/>
            <a:ext cx="7625780" cy="877163"/>
          </a:xfrm>
          <a:prstGeom prst="rect">
            <a:avLst/>
          </a:prstGeom>
          <a:noFill/>
        </p:spPr>
        <p:txBody>
          <a:bodyPr wrap="square" rtlCol="0">
            <a:spAutoFit/>
          </a:bodyPr>
          <a:lstStyle/>
          <a:p>
            <a:r>
              <a:rPr lang="vi-VN" sz="1700" dirty="0">
                <a:solidFill>
                  <a:srgbClr val="000000"/>
                </a:solidFill>
                <a:latin typeface="Nunito" panose="020B0604020202020204" charset="0"/>
              </a:rPr>
              <a:t>Nếu có vẻ khó quyết định, chúng tôi thường đi theo inclusive, vì </a:t>
            </a:r>
            <a:r>
              <a:rPr lang="vi-VN" sz="1700">
                <a:solidFill>
                  <a:srgbClr val="000000"/>
                </a:solidFill>
                <a:latin typeface="Nunito" panose="020B0604020202020204" charset="0"/>
              </a:rPr>
              <a:t>vậy muốn </a:t>
            </a:r>
            <a:r>
              <a:rPr lang="vi-VN" sz="1700" dirty="0">
                <a:solidFill>
                  <a:srgbClr val="000000"/>
                </a:solidFill>
                <a:latin typeface="Nunito" panose="020B0604020202020204" charset="0"/>
              </a:rPr>
              <a:t>gọi một sơ đồ là một class diagram hơn gọi nó là một object diagram nếu chúng ta không thể quyết định.</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15"/>
                                        </p:tgtEl>
                                        <p:attrNameLst>
                                          <p:attrName>style.visibility</p:attrName>
                                        </p:attrNameLst>
                                      </p:cBhvr>
                                      <p:to>
                                        <p:strVal val="visible"/>
                                      </p:to>
                                    </p:set>
                                    <p:animEffect transition="in" filter="randombar(horizontal)">
                                      <p:cBhvr>
                                        <p:cTn id="7" dur="500"/>
                                        <p:tgtEl>
                                          <p:spTgt spid="7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711">
                                            <p:txEl>
                                              <p:pRg st="0" end="0"/>
                                            </p:txEl>
                                          </p:spTgt>
                                        </p:tgtEl>
                                        <p:attrNameLst>
                                          <p:attrName>style.visibility</p:attrName>
                                        </p:attrNameLst>
                                      </p:cBhvr>
                                      <p:to>
                                        <p:strVal val="visible"/>
                                      </p:to>
                                    </p:set>
                                    <p:animEffect transition="in" filter="wipe(down)">
                                      <p:cBhvr>
                                        <p:cTn id="50" dur="500"/>
                                        <p:tgtEl>
                                          <p:spTgt spid="7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 grpId="0" build="p"/>
      <p:bldP spid="715" grpId="0"/>
      <p:bldP spid="12" grpId="0" animBg="1"/>
      <p:bldP spid="13" grpId="0" animBg="1"/>
      <p:bldP spid="14" grpId="0" animBg="1"/>
      <p:bldP spid="15" grpId="0" animBg="1"/>
      <p:bldP spid="16" grpId="0" animBg="1"/>
      <p:bldP spid="17" grpId="0" animBg="1"/>
      <p:bldP spid="4" grpId="0"/>
      <p:bldP spid="7" grpId="0"/>
      <p:bldP spid="8"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2" name="Google Shape;722;gd4840bce41_0_269"/>
          <p:cNvSpPr txBox="1">
            <a:spLocks noGrp="1"/>
          </p:cNvSpPr>
          <p:nvPr>
            <p:ph type="body" idx="1"/>
          </p:nvPr>
        </p:nvSpPr>
        <p:spPr>
          <a:xfrm>
            <a:off x="1027885" y="3762541"/>
            <a:ext cx="7208971" cy="68800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US" sz="1700" dirty="0" err="1">
                <a:solidFill>
                  <a:srgbClr val="000000"/>
                </a:solidFill>
              </a:rPr>
              <a:t>Nếu</a:t>
            </a:r>
            <a:r>
              <a:rPr lang="en-US" sz="1700" dirty="0">
                <a:solidFill>
                  <a:srgbClr val="000000"/>
                </a:solidFill>
              </a:rPr>
              <a:t> </a:t>
            </a:r>
            <a:r>
              <a:rPr lang="en-US" sz="1700" dirty="0" err="1">
                <a:solidFill>
                  <a:srgbClr val="000000"/>
                </a:solidFill>
              </a:rPr>
              <a:t>một</a:t>
            </a:r>
            <a:r>
              <a:rPr lang="en-US" sz="1700" dirty="0">
                <a:solidFill>
                  <a:srgbClr val="000000"/>
                </a:solidFill>
              </a:rPr>
              <a:t> </a:t>
            </a:r>
            <a:r>
              <a:rPr lang="en-US" sz="1700" dirty="0" err="1">
                <a:solidFill>
                  <a:srgbClr val="000000"/>
                </a:solidFill>
              </a:rPr>
              <a:t>phần</a:t>
            </a:r>
            <a:r>
              <a:rPr lang="en-US" sz="1700" dirty="0">
                <a:solidFill>
                  <a:srgbClr val="000000"/>
                </a:solidFill>
              </a:rPr>
              <a:t> </a:t>
            </a:r>
            <a:r>
              <a:rPr lang="en-US" sz="1700" dirty="0" err="1">
                <a:solidFill>
                  <a:srgbClr val="000000"/>
                </a:solidFill>
              </a:rPr>
              <a:t>tử</a:t>
            </a:r>
            <a:r>
              <a:rPr lang="en-US" sz="1700" dirty="0">
                <a:solidFill>
                  <a:srgbClr val="000000"/>
                </a:solidFill>
              </a:rPr>
              <a:t> </a:t>
            </a:r>
            <a:r>
              <a:rPr lang="en-US" sz="1700" dirty="0" err="1">
                <a:solidFill>
                  <a:srgbClr val="000000"/>
                </a:solidFill>
              </a:rPr>
              <a:t>xuất</a:t>
            </a:r>
            <a:r>
              <a:rPr lang="en-US" sz="1700" dirty="0">
                <a:solidFill>
                  <a:srgbClr val="000000"/>
                </a:solidFill>
              </a:rPr>
              <a:t> </a:t>
            </a:r>
            <a:r>
              <a:rPr lang="en-US" sz="1700" dirty="0" err="1">
                <a:solidFill>
                  <a:srgbClr val="000000"/>
                </a:solidFill>
              </a:rPr>
              <a:t>hiện</a:t>
            </a:r>
            <a:r>
              <a:rPr lang="en-US" sz="1700" dirty="0">
                <a:solidFill>
                  <a:srgbClr val="000000"/>
                </a:solidFill>
              </a:rPr>
              <a:t> </a:t>
            </a:r>
            <a:r>
              <a:rPr lang="en-US" sz="1700" dirty="0" err="1">
                <a:solidFill>
                  <a:srgbClr val="000000"/>
                </a:solidFill>
              </a:rPr>
              <a:t>hai</a:t>
            </a:r>
            <a:r>
              <a:rPr lang="en-US" sz="1700" dirty="0">
                <a:solidFill>
                  <a:srgbClr val="000000"/>
                </a:solidFill>
              </a:rPr>
              <a:t> </a:t>
            </a:r>
            <a:r>
              <a:rPr lang="en-US" sz="1700" dirty="0" err="1">
                <a:solidFill>
                  <a:srgbClr val="000000"/>
                </a:solidFill>
              </a:rPr>
              <a:t>lần</a:t>
            </a:r>
            <a:r>
              <a:rPr lang="en-US" sz="1700" dirty="0">
                <a:solidFill>
                  <a:srgbClr val="000000"/>
                </a:solidFill>
              </a:rPr>
              <a:t> </a:t>
            </a:r>
            <a:r>
              <a:rPr lang="en-US" sz="1700" dirty="0" err="1">
                <a:solidFill>
                  <a:srgbClr val="000000"/>
                </a:solidFill>
              </a:rPr>
              <a:t>trong</a:t>
            </a:r>
            <a:r>
              <a:rPr lang="en-US" sz="1700" dirty="0">
                <a:solidFill>
                  <a:srgbClr val="000000"/>
                </a:solidFill>
              </a:rPr>
              <a:t> </a:t>
            </a:r>
            <a:r>
              <a:rPr lang="en-US" sz="1700" dirty="0" err="1">
                <a:solidFill>
                  <a:srgbClr val="000000"/>
                </a:solidFill>
              </a:rPr>
              <a:t>một</a:t>
            </a:r>
            <a:r>
              <a:rPr lang="en-US" sz="1700" dirty="0">
                <a:solidFill>
                  <a:srgbClr val="000000"/>
                </a:solidFill>
              </a:rPr>
              <a:t> </a:t>
            </a:r>
            <a:r>
              <a:rPr lang="en-US" sz="1700" dirty="0" err="1">
                <a:solidFill>
                  <a:srgbClr val="000000"/>
                </a:solidFill>
              </a:rPr>
              <a:t>gói</a:t>
            </a:r>
            <a:r>
              <a:rPr lang="en-US" sz="1700" dirty="0">
                <a:solidFill>
                  <a:srgbClr val="000000"/>
                </a:solidFill>
              </a:rPr>
              <a:t>, </a:t>
            </a:r>
            <a:r>
              <a:rPr lang="en-US" sz="1700" dirty="0" err="1">
                <a:solidFill>
                  <a:srgbClr val="000000"/>
                </a:solidFill>
              </a:rPr>
              <a:t>chúng</a:t>
            </a:r>
            <a:r>
              <a:rPr lang="en-US" sz="1700" dirty="0">
                <a:solidFill>
                  <a:srgbClr val="000000"/>
                </a:solidFill>
              </a:rPr>
              <a:t> </a:t>
            </a:r>
            <a:r>
              <a:rPr lang="en-US" sz="1700" dirty="0" err="1">
                <a:solidFill>
                  <a:srgbClr val="000000"/>
                </a:solidFill>
              </a:rPr>
              <a:t>chỉ</a:t>
            </a:r>
            <a:r>
              <a:rPr lang="en-US" sz="1700" dirty="0">
                <a:solidFill>
                  <a:srgbClr val="000000"/>
                </a:solidFill>
              </a:rPr>
              <a:t> </a:t>
            </a:r>
            <a:r>
              <a:rPr lang="en-US" sz="1700" dirty="0" err="1">
                <a:solidFill>
                  <a:srgbClr val="000000"/>
                </a:solidFill>
              </a:rPr>
              <a:t>là</a:t>
            </a:r>
            <a:r>
              <a:rPr lang="en-US" sz="1700" dirty="0">
                <a:solidFill>
                  <a:srgbClr val="000000"/>
                </a:solidFill>
              </a:rPr>
              <a:t> </a:t>
            </a:r>
            <a:r>
              <a:rPr lang="en-US" sz="1700" dirty="0" err="1">
                <a:solidFill>
                  <a:srgbClr val="000000"/>
                </a:solidFill>
              </a:rPr>
              <a:t>đại</a:t>
            </a:r>
            <a:r>
              <a:rPr lang="en-US" sz="1700" dirty="0">
                <a:solidFill>
                  <a:srgbClr val="000000"/>
                </a:solidFill>
              </a:rPr>
              <a:t> </a:t>
            </a:r>
            <a:r>
              <a:rPr lang="en-US" sz="1700" dirty="0" err="1">
                <a:solidFill>
                  <a:srgbClr val="000000"/>
                </a:solidFill>
              </a:rPr>
              <a:t>diện</a:t>
            </a:r>
            <a:r>
              <a:rPr lang="en-US" sz="1700" dirty="0">
                <a:solidFill>
                  <a:srgbClr val="000000"/>
                </a:solidFill>
              </a:rPr>
              <a:t> </a:t>
            </a:r>
            <a:r>
              <a:rPr lang="en-US" sz="1700" dirty="0" err="1">
                <a:solidFill>
                  <a:srgbClr val="000000"/>
                </a:solidFill>
              </a:rPr>
              <a:t>của</a:t>
            </a:r>
            <a:r>
              <a:rPr lang="en-US" sz="1700" dirty="0">
                <a:solidFill>
                  <a:srgbClr val="000000"/>
                </a:solidFill>
              </a:rPr>
              <a:t> </a:t>
            </a:r>
            <a:r>
              <a:rPr lang="en-US" sz="1700" dirty="0" err="1">
                <a:solidFill>
                  <a:srgbClr val="000000"/>
                </a:solidFill>
              </a:rPr>
              <a:t>cùng</a:t>
            </a:r>
            <a:r>
              <a:rPr lang="en-US" sz="1700" dirty="0">
                <a:solidFill>
                  <a:srgbClr val="000000"/>
                </a:solidFill>
              </a:rPr>
              <a:t> </a:t>
            </a:r>
            <a:r>
              <a:rPr lang="en-US" sz="1700" dirty="0" err="1">
                <a:solidFill>
                  <a:srgbClr val="000000"/>
                </a:solidFill>
              </a:rPr>
              <a:t>một</a:t>
            </a:r>
            <a:r>
              <a:rPr lang="en-US" sz="1700" dirty="0">
                <a:solidFill>
                  <a:srgbClr val="000000"/>
                </a:solidFill>
              </a:rPr>
              <a:t> </a:t>
            </a:r>
            <a:r>
              <a:rPr lang="en-US" sz="1700" dirty="0" err="1">
                <a:solidFill>
                  <a:srgbClr val="000000"/>
                </a:solidFill>
              </a:rPr>
              <a:t>thứ</a:t>
            </a:r>
            <a:r>
              <a:rPr lang="en-US" sz="1700" dirty="0">
                <a:solidFill>
                  <a:srgbClr val="000000"/>
                </a:solidFill>
              </a:rPr>
              <a:t>.</a:t>
            </a:r>
          </a:p>
        </p:txBody>
      </p:sp>
      <p:sp>
        <p:nvSpPr>
          <p:cNvPr id="723" name="Google Shape;723;gd4840bce41_0_269"/>
          <p:cNvSpPr txBox="1">
            <a:spLocks noGrp="1"/>
          </p:cNvSpPr>
          <p:nvPr>
            <p:ph type="sldNum" idx="12"/>
          </p:nvPr>
        </p:nvSpPr>
        <p:spPr>
          <a:xfrm>
            <a:off x="8426147"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78</a:t>
            </a:fld>
            <a:endParaRPr/>
          </a:p>
        </p:txBody>
      </p:sp>
      <p:sp>
        <p:nvSpPr>
          <p:cNvPr id="724" name="Google Shape;724;gd4840bce41_0_269"/>
          <p:cNvSpPr/>
          <p:nvPr/>
        </p:nvSpPr>
        <p:spPr>
          <a:xfrm>
            <a:off x="7488540"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gd4840bce41_0_269"/>
          <p:cNvSpPr txBox="1"/>
          <p:nvPr/>
        </p:nvSpPr>
        <p:spPr>
          <a:xfrm>
            <a:off x="854246" y="1156487"/>
            <a:ext cx="3717754" cy="492412"/>
          </a:xfrm>
          <a:prstGeom prst="rect">
            <a:avLst/>
          </a:prstGeom>
          <a:noFill/>
          <a:ln>
            <a:noFill/>
          </a:ln>
        </p:spPr>
        <p:txBody>
          <a:bodyPr spcFirstLastPara="1" wrap="square" lIns="91425" tIns="91425" rIns="91425" bIns="91425" anchor="t" anchorCtr="0">
            <a:spAutoFit/>
          </a:bodyPr>
          <a:lstStyle/>
          <a:p>
            <a:pPr marL="82550" lvl="0" algn="l" rtl="0">
              <a:spcBef>
                <a:spcPts val="0"/>
              </a:spcBef>
              <a:spcAft>
                <a:spcPts val="0"/>
              </a:spcAft>
              <a:buSzPts val="2300"/>
            </a:pPr>
            <a:r>
              <a:rPr lang="en-US" sz="2000" b="1" dirty="0" err="1">
                <a:latin typeface="Nunito" panose="020B0604020202020204" charset="0"/>
                <a:ea typeface="Times New Roman"/>
                <a:cs typeface="Times New Roman"/>
                <a:sym typeface="Times New Roman"/>
              </a:rPr>
              <a:t>Không</a:t>
            </a:r>
            <a:r>
              <a:rPr lang="en-US" sz="2000" b="1" dirty="0">
                <a:latin typeface="Nunito" panose="020B0604020202020204" charset="0"/>
                <a:ea typeface="Times New Roman"/>
                <a:cs typeface="Times New Roman"/>
                <a:sym typeface="Times New Roman"/>
              </a:rPr>
              <a:t> </a:t>
            </a:r>
            <a:r>
              <a:rPr lang="en-US" sz="2000" b="1" dirty="0" err="1">
                <a:latin typeface="Nunito" panose="020B0604020202020204" charset="0"/>
                <a:ea typeface="Times New Roman"/>
                <a:cs typeface="Times New Roman"/>
                <a:sym typeface="Times New Roman"/>
              </a:rPr>
              <a:t>gian</a:t>
            </a:r>
            <a:r>
              <a:rPr lang="en-US" sz="2000" b="1" dirty="0">
                <a:latin typeface="Nunito" panose="020B0604020202020204" charset="0"/>
                <a:ea typeface="Times New Roman"/>
                <a:cs typeface="Times New Roman"/>
                <a:sym typeface="Times New Roman"/>
              </a:rPr>
              <a:t> </a:t>
            </a:r>
            <a:r>
              <a:rPr lang="en-US" sz="2000" b="1" dirty="0" err="1">
                <a:latin typeface="Nunito" panose="020B0604020202020204" charset="0"/>
                <a:ea typeface="Times New Roman"/>
                <a:cs typeface="Times New Roman"/>
                <a:sym typeface="Times New Roman"/>
              </a:rPr>
              <a:t>tên</a:t>
            </a:r>
            <a:r>
              <a:rPr lang="en-US" sz="2000" b="1" dirty="0">
                <a:latin typeface="Nunito" panose="020B0604020202020204" charset="0"/>
                <a:ea typeface="Times New Roman"/>
                <a:cs typeface="Times New Roman"/>
                <a:sym typeface="Times New Roman"/>
              </a:rPr>
              <a:t>(Namespace)</a:t>
            </a:r>
            <a:endParaRPr sz="2300" b="1" i="1" dirty="0">
              <a:latin typeface="Nunito" panose="020B0604020202020204" charset="0"/>
              <a:ea typeface="Nunito"/>
              <a:cs typeface="Nunito"/>
              <a:sym typeface="Nunito"/>
            </a:endParaRPr>
          </a:p>
        </p:txBody>
      </p:sp>
      <p:sp>
        <p:nvSpPr>
          <p:cNvPr id="15" name="Google Shape;676;gd4840bce41_0_195">
            <a:extLst>
              <a:ext uri="{FF2B5EF4-FFF2-40B4-BE49-F238E27FC236}">
                <a16:creationId xmlns:a16="http://schemas.microsoft.com/office/drawing/2014/main" id="{41D4CF54-6CAB-43C2-895E-E5311E8B912E}"/>
              </a:ext>
            </a:extLst>
          </p:cNvPr>
          <p:cNvSpPr txBox="1">
            <a:spLocks/>
          </p:cNvSpPr>
          <p:nvPr/>
        </p:nvSpPr>
        <p:spPr>
          <a:xfrm>
            <a:off x="821570" y="592950"/>
            <a:ext cx="4147600"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vi-VN" sz="3000">
                <a:latin typeface="Nunito"/>
                <a:ea typeface="Nunito"/>
                <a:cs typeface="Nunito"/>
                <a:sym typeface="Nunito"/>
              </a:rPr>
              <a:t>Đặc điểm sơ đồ chung</a:t>
            </a:r>
            <a:endParaRPr lang="vi-VN" sz="3000" dirty="0">
              <a:latin typeface="Nunito"/>
              <a:ea typeface="Nunito"/>
              <a:cs typeface="Nunito"/>
              <a:sym typeface="Nunito"/>
            </a:endParaRPr>
          </a:p>
        </p:txBody>
      </p:sp>
      <p:sp>
        <p:nvSpPr>
          <p:cNvPr id="16" name="Google Shape;767;p51">
            <a:extLst>
              <a:ext uri="{FF2B5EF4-FFF2-40B4-BE49-F238E27FC236}">
                <a16:creationId xmlns:a16="http://schemas.microsoft.com/office/drawing/2014/main" id="{4B510C43-4DE4-4C97-AB35-C7770729A239}"/>
              </a:ext>
            </a:extLst>
          </p:cNvPr>
          <p:cNvSpPr/>
          <p:nvPr/>
        </p:nvSpPr>
        <p:spPr>
          <a:xfrm>
            <a:off x="592248" y="1225453"/>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CA6E7C93-FA6E-412E-B8F1-DEFDCCF5517E}"/>
              </a:ext>
            </a:extLst>
          </p:cNvPr>
          <p:cNvSpPr txBox="1"/>
          <p:nvPr/>
        </p:nvSpPr>
        <p:spPr>
          <a:xfrm>
            <a:off x="507316" y="1592851"/>
            <a:ext cx="8024954" cy="400110"/>
          </a:xfrm>
          <a:prstGeom prst="rect">
            <a:avLst/>
          </a:prstGeom>
          <a:noFill/>
        </p:spPr>
        <p:txBody>
          <a:bodyPr wrap="none" rtlCol="0">
            <a:spAutoFit/>
          </a:bodyPr>
          <a:lstStyle/>
          <a:p>
            <a:r>
              <a:rPr lang="en-US" sz="2000" dirty="0" err="1">
                <a:solidFill>
                  <a:srgbClr val="000000"/>
                </a:solidFill>
                <a:latin typeface="Nunito" panose="020B0604020202020204" charset="0"/>
              </a:rPr>
              <a:t>Điều</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gì</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làm</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cho</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các</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giá</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trị</a:t>
            </a:r>
            <a:r>
              <a:rPr lang="en-US" sz="2000" dirty="0">
                <a:solidFill>
                  <a:srgbClr val="000000"/>
                </a:solidFill>
                <a:latin typeface="Nunito" panose="020B0604020202020204" charset="0"/>
              </a:rPr>
              <a:t> &lt;kind&gt; </a:t>
            </a:r>
            <a:r>
              <a:rPr lang="en-US" sz="2000" dirty="0" err="1">
                <a:solidFill>
                  <a:srgbClr val="000000"/>
                </a:solidFill>
                <a:latin typeface="Nunito" panose="020B0604020202020204" charset="0"/>
              </a:rPr>
              <a:t>đã</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cho</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trở</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thành</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các</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giá</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trị</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khả</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thi</a:t>
            </a:r>
            <a:r>
              <a:rPr lang="en-US" sz="2000" dirty="0">
                <a:solidFill>
                  <a:srgbClr val="000000"/>
                </a:solidFill>
                <a:latin typeface="Nunito" panose="020B0604020202020204" charset="0"/>
              </a:rPr>
              <a:t>?</a:t>
            </a:r>
          </a:p>
        </p:txBody>
      </p:sp>
      <p:sp>
        <p:nvSpPr>
          <p:cNvPr id="24" name="Google Shape;786;p51">
            <a:extLst>
              <a:ext uri="{FF2B5EF4-FFF2-40B4-BE49-F238E27FC236}">
                <a16:creationId xmlns:a16="http://schemas.microsoft.com/office/drawing/2014/main" id="{6A2AC49B-0291-492F-B88A-3F9600151664}"/>
              </a:ext>
            </a:extLst>
          </p:cNvPr>
          <p:cNvSpPr/>
          <p:nvPr/>
        </p:nvSpPr>
        <p:spPr>
          <a:xfrm>
            <a:off x="510820" y="1941295"/>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786;p51">
            <a:extLst>
              <a:ext uri="{FF2B5EF4-FFF2-40B4-BE49-F238E27FC236}">
                <a16:creationId xmlns:a16="http://schemas.microsoft.com/office/drawing/2014/main" id="{EBA545A3-2C89-4E68-88B3-3E1114107CEA}"/>
              </a:ext>
            </a:extLst>
          </p:cNvPr>
          <p:cNvSpPr/>
          <p:nvPr/>
        </p:nvSpPr>
        <p:spPr>
          <a:xfrm>
            <a:off x="505881" y="2758722"/>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786;p51">
            <a:extLst>
              <a:ext uri="{FF2B5EF4-FFF2-40B4-BE49-F238E27FC236}">
                <a16:creationId xmlns:a16="http://schemas.microsoft.com/office/drawing/2014/main" id="{F76FFDB2-06C3-47F7-8434-7055C7865D9F}"/>
              </a:ext>
            </a:extLst>
          </p:cNvPr>
          <p:cNvSpPr/>
          <p:nvPr/>
        </p:nvSpPr>
        <p:spPr>
          <a:xfrm>
            <a:off x="505882" y="2348778"/>
            <a:ext cx="360781" cy="35302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5F147B8C-2D7C-49C8-B4CD-5CBA58886E48}"/>
              </a:ext>
            </a:extLst>
          </p:cNvPr>
          <p:cNvSpPr txBox="1"/>
          <p:nvPr/>
        </p:nvSpPr>
        <p:spPr>
          <a:xfrm>
            <a:off x="963190" y="1904608"/>
            <a:ext cx="3223959" cy="400110"/>
          </a:xfrm>
          <a:prstGeom prst="rect">
            <a:avLst/>
          </a:prstGeom>
          <a:noFill/>
        </p:spPr>
        <p:txBody>
          <a:bodyPr wrap="none" rtlCol="0">
            <a:spAutoFit/>
          </a:bodyPr>
          <a:lstStyle/>
          <a:p>
            <a:r>
              <a:rPr lang="fr-FR" sz="2000" dirty="0">
                <a:solidFill>
                  <a:srgbClr val="000000"/>
                </a:solidFill>
                <a:latin typeface="Nunito" panose="020B0604020202020204" charset="0"/>
              </a:rPr>
              <a:t>1 package là 1 </a:t>
            </a:r>
            <a:r>
              <a:rPr lang="fr-FR" sz="2000" dirty="0" err="1">
                <a:solidFill>
                  <a:srgbClr val="000000"/>
                </a:solidFill>
                <a:latin typeface="Nunito" panose="020B0604020202020204" charset="0"/>
              </a:rPr>
              <a:t>namespace</a:t>
            </a:r>
            <a:endParaRPr lang="fr-FR" sz="2000" dirty="0">
              <a:solidFill>
                <a:srgbClr val="000000"/>
              </a:solidFill>
              <a:latin typeface="Nunito" panose="020B0604020202020204" charset="0"/>
            </a:endParaRPr>
          </a:p>
        </p:txBody>
      </p:sp>
      <p:sp>
        <p:nvSpPr>
          <p:cNvPr id="6" name="TextBox 5">
            <a:extLst>
              <a:ext uri="{FF2B5EF4-FFF2-40B4-BE49-F238E27FC236}">
                <a16:creationId xmlns:a16="http://schemas.microsoft.com/office/drawing/2014/main" id="{AD7C4476-099B-4341-B75E-6873FB9106DB}"/>
              </a:ext>
            </a:extLst>
          </p:cNvPr>
          <p:cNvSpPr txBox="1"/>
          <p:nvPr/>
        </p:nvSpPr>
        <p:spPr>
          <a:xfrm>
            <a:off x="963190" y="2304718"/>
            <a:ext cx="7011856" cy="400110"/>
          </a:xfrm>
          <a:prstGeom prst="rect">
            <a:avLst/>
          </a:prstGeom>
          <a:noFill/>
        </p:spPr>
        <p:txBody>
          <a:bodyPr wrap="none" rtlCol="0">
            <a:spAutoFit/>
          </a:bodyPr>
          <a:lstStyle/>
          <a:p>
            <a:r>
              <a:rPr lang="vi-VN" sz="2000" dirty="0">
                <a:solidFill>
                  <a:srgbClr val="000000"/>
                </a:solidFill>
                <a:latin typeface="Nunito" panose="020B0604020202020204" charset="0"/>
              </a:rPr>
              <a:t>Các phần tử bên trong package không được có tên xung đột</a:t>
            </a:r>
          </a:p>
        </p:txBody>
      </p:sp>
      <p:sp>
        <p:nvSpPr>
          <p:cNvPr id="7" name="TextBox 6">
            <a:extLst>
              <a:ext uri="{FF2B5EF4-FFF2-40B4-BE49-F238E27FC236}">
                <a16:creationId xmlns:a16="http://schemas.microsoft.com/office/drawing/2014/main" id="{82BF4D0F-858D-49C8-8AFD-B557A6D367B1}"/>
              </a:ext>
            </a:extLst>
          </p:cNvPr>
          <p:cNvSpPr txBox="1"/>
          <p:nvPr/>
        </p:nvSpPr>
        <p:spPr>
          <a:xfrm>
            <a:off x="885726" y="2660275"/>
            <a:ext cx="7485358" cy="707886"/>
          </a:xfrm>
          <a:prstGeom prst="rect">
            <a:avLst/>
          </a:prstGeom>
          <a:noFill/>
        </p:spPr>
        <p:txBody>
          <a:bodyPr wrap="square" rtlCol="0">
            <a:spAutoFit/>
          </a:bodyPr>
          <a:lstStyle/>
          <a:p>
            <a:r>
              <a:rPr lang="en-US" sz="2000" dirty="0" err="1">
                <a:solidFill>
                  <a:srgbClr val="000000"/>
                </a:solidFill>
                <a:latin typeface="Nunito" panose="020B0604020202020204" charset="0"/>
              </a:rPr>
              <a:t>Một</a:t>
            </a:r>
            <a:r>
              <a:rPr lang="en-US" sz="2000" dirty="0">
                <a:solidFill>
                  <a:srgbClr val="000000"/>
                </a:solidFill>
                <a:latin typeface="Nunito" panose="020B0604020202020204" charset="0"/>
              </a:rPr>
              <a:t> package </a:t>
            </a:r>
            <a:r>
              <a:rPr lang="en-US" sz="2000" dirty="0" err="1">
                <a:solidFill>
                  <a:srgbClr val="000000"/>
                </a:solidFill>
                <a:latin typeface="Nunito" panose="020B0604020202020204" charset="0"/>
              </a:rPr>
              <a:t>chủ</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yếu</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là</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một</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tính</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năng</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tổ</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chức</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cho</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một</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mô</a:t>
            </a:r>
            <a:r>
              <a:rPr lang="en-US" sz="2000" dirty="0">
                <a:solidFill>
                  <a:srgbClr val="000000"/>
                </a:solidFill>
                <a:latin typeface="Nunito" panose="020B0604020202020204" charset="0"/>
              </a:rPr>
              <a:t> </a:t>
            </a:r>
            <a:r>
              <a:rPr lang="en-US" sz="2000" dirty="0" err="1">
                <a:solidFill>
                  <a:srgbClr val="000000"/>
                </a:solidFill>
                <a:latin typeface="Nunito" panose="020B0604020202020204" charset="0"/>
              </a:rPr>
              <a:t>hình</a:t>
            </a:r>
            <a:r>
              <a:rPr lang="en-US" sz="2000" dirty="0">
                <a:solidFill>
                  <a:srgbClr val="000000"/>
                </a:solidFill>
                <a:latin typeface="Nunito" panose="020B0604020202020204" charset="0"/>
              </a:rPr>
              <a:t> UML.</a:t>
            </a:r>
          </a:p>
        </p:txBody>
      </p:sp>
      <p:sp>
        <p:nvSpPr>
          <p:cNvPr id="30" name="Google Shape;330;p18">
            <a:extLst>
              <a:ext uri="{FF2B5EF4-FFF2-40B4-BE49-F238E27FC236}">
                <a16:creationId xmlns:a16="http://schemas.microsoft.com/office/drawing/2014/main" id="{A49722AA-78EF-4128-879F-F31C1696397D}"/>
              </a:ext>
            </a:extLst>
          </p:cNvPr>
          <p:cNvSpPr/>
          <p:nvPr/>
        </p:nvSpPr>
        <p:spPr>
          <a:xfrm>
            <a:off x="712694" y="3376701"/>
            <a:ext cx="315192" cy="31355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30;p18">
            <a:extLst>
              <a:ext uri="{FF2B5EF4-FFF2-40B4-BE49-F238E27FC236}">
                <a16:creationId xmlns:a16="http://schemas.microsoft.com/office/drawing/2014/main" id="{502B668E-1FB5-43C2-9171-1A55BD08B48F}"/>
              </a:ext>
            </a:extLst>
          </p:cNvPr>
          <p:cNvSpPr/>
          <p:nvPr/>
        </p:nvSpPr>
        <p:spPr>
          <a:xfrm>
            <a:off x="663974" y="3852049"/>
            <a:ext cx="315192" cy="31355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C59E60CE-82AE-4381-8592-344BF8AB559F}"/>
              </a:ext>
            </a:extLst>
          </p:cNvPr>
          <p:cNvSpPr txBox="1"/>
          <p:nvPr/>
        </p:nvSpPr>
        <p:spPr>
          <a:xfrm>
            <a:off x="963190" y="3340314"/>
            <a:ext cx="7696338" cy="353943"/>
          </a:xfrm>
          <a:prstGeom prst="rect">
            <a:avLst/>
          </a:prstGeom>
          <a:noFill/>
        </p:spPr>
        <p:txBody>
          <a:bodyPr wrap="none" rtlCol="0">
            <a:spAutoFit/>
          </a:bodyPr>
          <a:lstStyle/>
          <a:p>
            <a:r>
              <a:rPr lang="en-US" sz="1700" dirty="0" err="1">
                <a:solidFill>
                  <a:srgbClr val="000000"/>
                </a:solidFill>
                <a:latin typeface="Nunito" panose="020B0604020202020204" charset="0"/>
              </a:rPr>
              <a:t>Một</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gói</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sẽ</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không</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cho</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phép</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hai</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phần</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tử</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cùng</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loại</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với</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cùng</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tên</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bên</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trong</a:t>
            </a:r>
            <a:r>
              <a:rPr lang="en-US" sz="1700" dirty="0">
                <a:solidFill>
                  <a:srgbClr val="000000"/>
                </a:solidFill>
                <a:latin typeface="Nunito" panose="020B0604020202020204" charset="0"/>
              </a:rPr>
              <a:t> </a:t>
            </a:r>
            <a:r>
              <a:rPr lang="en-US" sz="1700" dirty="0" err="1">
                <a:solidFill>
                  <a:srgbClr val="000000"/>
                </a:solidFill>
                <a:latin typeface="Nunito" panose="020B0604020202020204" charset="0"/>
              </a:rPr>
              <a:t>gói</a:t>
            </a:r>
            <a:r>
              <a:rPr lang="en-US" sz="1700" dirty="0">
                <a:solidFill>
                  <a:srgbClr val="000000"/>
                </a:solidFill>
                <a:latin typeface="Nunito" panose="020B0604020202020204" charset="0"/>
              </a:rPr>
              <a:t>.</a:t>
            </a:r>
            <a:endParaRPr lang="en-US" sz="1700" dirty="0">
              <a:latin typeface="Nunito" panose="020B060402020202020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26"/>
                                        </p:tgtEl>
                                        <p:attrNameLst>
                                          <p:attrName>style.visibility</p:attrName>
                                        </p:attrNameLst>
                                      </p:cBhvr>
                                      <p:to>
                                        <p:strVal val="visible"/>
                                      </p:to>
                                    </p:set>
                                    <p:animEffect transition="in" filter="randombar(horizontal)">
                                      <p:cBhvr>
                                        <p:cTn id="10" dur="500"/>
                                        <p:tgtEl>
                                          <p:spTgt spid="72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500" fill="hold"/>
                                        <p:tgtEl>
                                          <p:spTgt spid="30"/>
                                        </p:tgtEl>
                                        <p:attrNameLst>
                                          <p:attrName>ppt_x</p:attrName>
                                        </p:attrNameLst>
                                      </p:cBhvr>
                                      <p:tavLst>
                                        <p:tav tm="0">
                                          <p:val>
                                            <p:strVal val="#ppt_x"/>
                                          </p:val>
                                        </p:tav>
                                        <p:tav tm="100000">
                                          <p:val>
                                            <p:strVal val="#ppt_x"/>
                                          </p:val>
                                        </p:tav>
                                      </p:tavLst>
                                    </p:anim>
                                    <p:anim calcmode="lin" valueType="num">
                                      <p:cBhvr additive="base">
                                        <p:cTn id="57" dur="500" fill="hold"/>
                                        <p:tgtEl>
                                          <p:spTgt spid="30"/>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additive="base">
                                        <p:cTn id="66" dur="500" fill="hold"/>
                                        <p:tgtEl>
                                          <p:spTgt spid="32"/>
                                        </p:tgtEl>
                                        <p:attrNameLst>
                                          <p:attrName>ppt_x</p:attrName>
                                        </p:attrNameLst>
                                      </p:cBhvr>
                                      <p:tavLst>
                                        <p:tav tm="0">
                                          <p:val>
                                            <p:strVal val="#ppt_x"/>
                                          </p:val>
                                        </p:tav>
                                        <p:tav tm="100000">
                                          <p:val>
                                            <p:strVal val="#ppt_x"/>
                                          </p:val>
                                        </p:tav>
                                      </p:tavLst>
                                    </p:anim>
                                    <p:anim calcmode="lin" valueType="num">
                                      <p:cBhvr additive="base">
                                        <p:cTn id="67" dur="500" fill="hold"/>
                                        <p:tgtEl>
                                          <p:spTgt spid="3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722">
                                            <p:txEl>
                                              <p:pRg st="0" end="0"/>
                                            </p:txEl>
                                          </p:spTgt>
                                        </p:tgtEl>
                                        <p:attrNameLst>
                                          <p:attrName>style.visibility</p:attrName>
                                        </p:attrNameLst>
                                      </p:cBhvr>
                                      <p:to>
                                        <p:strVal val="visible"/>
                                      </p:to>
                                    </p:set>
                                    <p:anim calcmode="lin" valueType="num">
                                      <p:cBhvr additive="base">
                                        <p:cTn id="70" dur="500" fill="hold"/>
                                        <p:tgtEl>
                                          <p:spTgt spid="7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 grpId="0" build="p"/>
      <p:bldP spid="726" grpId="0"/>
      <p:bldP spid="16" grpId="0" animBg="1"/>
      <p:bldP spid="4" grpId="0"/>
      <p:bldP spid="24" grpId="0" animBg="1"/>
      <p:bldP spid="25" grpId="0" animBg="1"/>
      <p:bldP spid="26" grpId="0" animBg="1"/>
      <p:bldP spid="5" grpId="0"/>
      <p:bldP spid="6" grpId="0"/>
      <p:bldP spid="7" grpId="0"/>
      <p:bldP spid="30" grpId="0" animBg="1"/>
      <p:bldP spid="32" grpId="0" animBg="1"/>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3" name="Google Shape;723;gd4840bce41_0_269"/>
          <p:cNvSpPr txBox="1">
            <a:spLocks noGrp="1"/>
          </p:cNvSpPr>
          <p:nvPr>
            <p:ph type="sldNum" idx="12"/>
          </p:nvPr>
        </p:nvSpPr>
        <p:spPr>
          <a:xfrm>
            <a:off x="8426147"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79</a:t>
            </a:fld>
            <a:endParaRPr/>
          </a:p>
        </p:txBody>
      </p:sp>
      <p:sp>
        <p:nvSpPr>
          <p:cNvPr id="724" name="Google Shape;724;gd4840bce41_0_269"/>
          <p:cNvSpPr/>
          <p:nvPr/>
        </p:nvSpPr>
        <p:spPr>
          <a:xfrm>
            <a:off x="7488540" y="4039948"/>
            <a:ext cx="937597" cy="835429"/>
          </a:xfrm>
          <a:custGeom>
            <a:avLst/>
            <a:gdLst/>
            <a:ahLst/>
            <a:cxnLst/>
            <a:rect l="l" t="t" r="r" b="b"/>
            <a:pathLst>
              <a:path w="444359" h="395938" extrusionOk="0">
                <a:moveTo>
                  <a:pt x="135136" y="205311"/>
                </a:moveTo>
                <a:lnTo>
                  <a:pt x="101482" y="200356"/>
                </a:lnTo>
                <a:cubicBezTo>
                  <a:pt x="92405" y="199041"/>
                  <a:pt x="88788" y="213642"/>
                  <a:pt x="98347" y="215046"/>
                </a:cubicBezTo>
                <a:lnTo>
                  <a:pt x="132067" y="220001"/>
                </a:lnTo>
                <a:cubicBezTo>
                  <a:pt x="141056" y="221316"/>
                  <a:pt x="144673" y="206714"/>
                  <a:pt x="135136" y="205311"/>
                </a:cubicBezTo>
                <a:close/>
                <a:moveTo>
                  <a:pt x="293388" y="291650"/>
                </a:moveTo>
                <a:cubicBezTo>
                  <a:pt x="292554" y="295482"/>
                  <a:pt x="294966" y="299271"/>
                  <a:pt x="298803" y="300115"/>
                </a:cubicBezTo>
                <a:cubicBezTo>
                  <a:pt x="298869" y="300130"/>
                  <a:pt x="298935" y="300144"/>
                  <a:pt x="299001" y="300157"/>
                </a:cubicBezTo>
                <a:cubicBezTo>
                  <a:pt x="299373" y="300157"/>
                  <a:pt x="300711" y="300157"/>
                  <a:pt x="300930" y="300551"/>
                </a:cubicBezTo>
                <a:cubicBezTo>
                  <a:pt x="299921" y="300222"/>
                  <a:pt x="299790" y="300201"/>
                  <a:pt x="300535" y="300551"/>
                </a:cubicBezTo>
                <a:cubicBezTo>
                  <a:pt x="301280" y="300902"/>
                  <a:pt x="301456" y="300924"/>
                  <a:pt x="302267" y="301297"/>
                </a:cubicBezTo>
                <a:lnTo>
                  <a:pt x="302377" y="301297"/>
                </a:lnTo>
                <a:cubicBezTo>
                  <a:pt x="309919" y="308335"/>
                  <a:pt x="320267" y="297416"/>
                  <a:pt x="313142" y="290335"/>
                </a:cubicBezTo>
                <a:cubicBezTo>
                  <a:pt x="307573" y="285621"/>
                  <a:pt x="295756" y="281894"/>
                  <a:pt x="293388" y="291650"/>
                </a:cubicBezTo>
                <a:close/>
                <a:moveTo>
                  <a:pt x="285999" y="274110"/>
                </a:moveTo>
                <a:cubicBezTo>
                  <a:pt x="269973" y="263589"/>
                  <a:pt x="253310" y="254069"/>
                  <a:pt x="236099" y="245608"/>
                </a:cubicBezTo>
                <a:cubicBezTo>
                  <a:pt x="227833" y="241530"/>
                  <a:pt x="220752" y="255014"/>
                  <a:pt x="229346" y="259180"/>
                </a:cubicBezTo>
                <a:cubicBezTo>
                  <a:pt x="245439" y="267053"/>
                  <a:pt x="261027" y="275919"/>
                  <a:pt x="276002" y="285730"/>
                </a:cubicBezTo>
                <a:cubicBezTo>
                  <a:pt x="283697" y="290576"/>
                  <a:pt x="293738" y="279109"/>
                  <a:pt x="285999" y="274023"/>
                </a:cubicBezTo>
                <a:close/>
                <a:moveTo>
                  <a:pt x="433354" y="1544"/>
                </a:moveTo>
                <a:cubicBezTo>
                  <a:pt x="431162" y="3057"/>
                  <a:pt x="428970" y="4482"/>
                  <a:pt x="426908" y="5929"/>
                </a:cubicBezTo>
                <a:cubicBezTo>
                  <a:pt x="425220" y="5833"/>
                  <a:pt x="423554" y="6381"/>
                  <a:pt x="422239" y="7464"/>
                </a:cubicBezTo>
                <a:cubicBezTo>
                  <a:pt x="417854" y="10840"/>
                  <a:pt x="413469" y="14261"/>
                  <a:pt x="408952" y="17659"/>
                </a:cubicBezTo>
                <a:cubicBezTo>
                  <a:pt x="315904" y="75803"/>
                  <a:pt x="209197" y="106563"/>
                  <a:pt x="111195" y="154928"/>
                </a:cubicBezTo>
                <a:cubicBezTo>
                  <a:pt x="93853" y="163501"/>
                  <a:pt x="76773" y="172622"/>
                  <a:pt x="60089" y="182400"/>
                </a:cubicBezTo>
                <a:cubicBezTo>
                  <a:pt x="42549" y="192748"/>
                  <a:pt x="25141" y="203184"/>
                  <a:pt x="5146" y="208249"/>
                </a:cubicBezTo>
                <a:cubicBezTo>
                  <a:pt x="-1804" y="210003"/>
                  <a:pt x="-1147" y="218532"/>
                  <a:pt x="3743" y="221404"/>
                </a:cubicBezTo>
                <a:cubicBezTo>
                  <a:pt x="4707" y="222430"/>
                  <a:pt x="5979" y="223140"/>
                  <a:pt x="7360" y="223443"/>
                </a:cubicBezTo>
                <a:cubicBezTo>
                  <a:pt x="52371" y="234230"/>
                  <a:pt x="97777" y="242999"/>
                  <a:pt x="143621" y="249752"/>
                </a:cubicBezTo>
                <a:lnTo>
                  <a:pt x="143117" y="384961"/>
                </a:lnTo>
                <a:cubicBezTo>
                  <a:pt x="142854" y="387829"/>
                  <a:pt x="144717" y="390464"/>
                  <a:pt x="147502" y="391166"/>
                </a:cubicBezTo>
                <a:cubicBezTo>
                  <a:pt x="148620" y="393251"/>
                  <a:pt x="150615" y="394717"/>
                  <a:pt x="152939" y="395156"/>
                </a:cubicBezTo>
                <a:cubicBezTo>
                  <a:pt x="155855" y="396721"/>
                  <a:pt x="159473" y="395875"/>
                  <a:pt x="161402" y="393183"/>
                </a:cubicBezTo>
                <a:cubicBezTo>
                  <a:pt x="187777" y="361278"/>
                  <a:pt x="215797" y="330777"/>
                  <a:pt x="245351" y="301801"/>
                </a:cubicBezTo>
                <a:cubicBezTo>
                  <a:pt x="266464" y="313914"/>
                  <a:pt x="286394" y="328001"/>
                  <a:pt x="304854" y="343874"/>
                </a:cubicBezTo>
                <a:cubicBezTo>
                  <a:pt x="316496" y="353850"/>
                  <a:pt x="331712" y="356854"/>
                  <a:pt x="343266" y="366413"/>
                </a:cubicBezTo>
                <a:cubicBezTo>
                  <a:pt x="346533" y="371170"/>
                  <a:pt x="355500" y="370798"/>
                  <a:pt x="356553" y="363519"/>
                </a:cubicBezTo>
                <a:cubicBezTo>
                  <a:pt x="373083" y="243175"/>
                  <a:pt x="405510" y="125528"/>
                  <a:pt x="443593" y="10753"/>
                </a:cubicBezTo>
                <a:cubicBezTo>
                  <a:pt x="446618" y="4679"/>
                  <a:pt x="440173" y="-3323"/>
                  <a:pt x="433354" y="1457"/>
                </a:cubicBezTo>
                <a:close/>
                <a:moveTo>
                  <a:pt x="144959" y="232695"/>
                </a:moveTo>
                <a:cubicBezTo>
                  <a:pt x="144345" y="233234"/>
                  <a:pt x="143819" y="233863"/>
                  <a:pt x="143380" y="234558"/>
                </a:cubicBezTo>
                <a:cubicBezTo>
                  <a:pt x="106218" y="229033"/>
                  <a:pt x="69319" y="222164"/>
                  <a:pt x="32639" y="213949"/>
                </a:cubicBezTo>
                <a:cubicBezTo>
                  <a:pt x="52744" y="204895"/>
                  <a:pt x="71358" y="192134"/>
                  <a:pt x="90652" y="181720"/>
                </a:cubicBezTo>
                <a:cubicBezTo>
                  <a:pt x="170610" y="138682"/>
                  <a:pt x="257497" y="110816"/>
                  <a:pt x="339320" y="71856"/>
                </a:cubicBezTo>
                <a:cubicBezTo>
                  <a:pt x="273370" y="123978"/>
                  <a:pt x="208584" y="177592"/>
                  <a:pt x="144959" y="232695"/>
                </a:cubicBezTo>
                <a:close/>
                <a:moveTo>
                  <a:pt x="157938" y="358827"/>
                </a:moveTo>
                <a:lnTo>
                  <a:pt x="158376" y="242429"/>
                </a:lnTo>
                <a:cubicBezTo>
                  <a:pt x="158376" y="241688"/>
                  <a:pt x="158267" y="240949"/>
                  <a:pt x="158070" y="240237"/>
                </a:cubicBezTo>
                <a:cubicBezTo>
                  <a:pt x="232788" y="175691"/>
                  <a:pt x="309152" y="113147"/>
                  <a:pt x="387181" y="52607"/>
                </a:cubicBezTo>
                <a:lnTo>
                  <a:pt x="297159" y="137213"/>
                </a:lnTo>
                <a:cubicBezTo>
                  <a:pt x="259098" y="172972"/>
                  <a:pt x="217024" y="207372"/>
                  <a:pt x="189531" y="252405"/>
                </a:cubicBezTo>
                <a:cubicBezTo>
                  <a:pt x="188216" y="254240"/>
                  <a:pt x="188018" y="256658"/>
                  <a:pt x="189049" y="258675"/>
                </a:cubicBezTo>
                <a:cubicBezTo>
                  <a:pt x="189356" y="259691"/>
                  <a:pt x="189882" y="260620"/>
                  <a:pt x="190605" y="261394"/>
                </a:cubicBezTo>
                <a:cubicBezTo>
                  <a:pt x="181222" y="294369"/>
                  <a:pt x="170325" y="326817"/>
                  <a:pt x="157938" y="358739"/>
                </a:cubicBezTo>
                <a:close/>
                <a:moveTo>
                  <a:pt x="174535" y="355801"/>
                </a:moveTo>
                <a:cubicBezTo>
                  <a:pt x="184927" y="328323"/>
                  <a:pt x="194267" y="300479"/>
                  <a:pt x="202533" y="272269"/>
                </a:cubicBezTo>
                <a:cubicBezTo>
                  <a:pt x="212223" y="280124"/>
                  <a:pt x="222396" y="287379"/>
                  <a:pt x="232964" y="293996"/>
                </a:cubicBezTo>
                <a:cubicBezTo>
                  <a:pt x="212749" y="313844"/>
                  <a:pt x="193281" y="334418"/>
                  <a:pt x="174535" y="355713"/>
                </a:cubicBezTo>
                <a:close/>
                <a:moveTo>
                  <a:pt x="344143" y="348807"/>
                </a:moveTo>
                <a:cubicBezTo>
                  <a:pt x="334847" y="343743"/>
                  <a:pt x="324608" y="340432"/>
                  <a:pt x="316255" y="333460"/>
                </a:cubicBezTo>
                <a:cubicBezTo>
                  <a:pt x="304394" y="323193"/>
                  <a:pt x="291962" y="313631"/>
                  <a:pt x="278983" y="304827"/>
                </a:cubicBezTo>
                <a:cubicBezTo>
                  <a:pt x="253946" y="288581"/>
                  <a:pt x="227351" y="274637"/>
                  <a:pt x="205273" y="254400"/>
                </a:cubicBezTo>
                <a:cubicBezTo>
                  <a:pt x="232701" y="211538"/>
                  <a:pt x="274533" y="178125"/>
                  <a:pt x="311212" y="143637"/>
                </a:cubicBezTo>
                <a:cubicBezTo>
                  <a:pt x="346993" y="110020"/>
                  <a:pt x="382796" y="76401"/>
                  <a:pt x="418643" y="42784"/>
                </a:cubicBezTo>
                <a:cubicBezTo>
                  <a:pt x="385098" y="142442"/>
                  <a:pt x="360170" y="244797"/>
                  <a:pt x="344143" y="348720"/>
                </a:cubicBezTo>
                <a:close/>
                <a:moveTo>
                  <a:pt x="55923" y="163172"/>
                </a:moveTo>
                <a:cubicBezTo>
                  <a:pt x="76620" y="147430"/>
                  <a:pt x="101087" y="137608"/>
                  <a:pt x="124481" y="126668"/>
                </a:cubicBezTo>
                <a:lnTo>
                  <a:pt x="197797" y="92378"/>
                </a:lnTo>
                <a:cubicBezTo>
                  <a:pt x="206238" y="88431"/>
                  <a:pt x="202379" y="74268"/>
                  <a:pt x="193412" y="78434"/>
                </a:cubicBezTo>
                <a:lnTo>
                  <a:pt x="116237" y="114478"/>
                </a:lnTo>
                <a:cubicBezTo>
                  <a:pt x="92954" y="125440"/>
                  <a:pt x="68661" y="135306"/>
                  <a:pt x="48052" y="150960"/>
                </a:cubicBezTo>
                <a:cubicBezTo>
                  <a:pt x="40532" y="156704"/>
                  <a:pt x="48096" y="169114"/>
                  <a:pt x="55923" y="163084"/>
                </a:cubicBezTo>
                <a:close/>
                <a:moveTo>
                  <a:pt x="41760" y="133684"/>
                </a:moveTo>
                <a:cubicBezTo>
                  <a:pt x="60198" y="122794"/>
                  <a:pt x="79119" y="112805"/>
                  <a:pt x="98479" y="103713"/>
                </a:cubicBezTo>
                <a:cubicBezTo>
                  <a:pt x="106919" y="99766"/>
                  <a:pt x="103061" y="85603"/>
                  <a:pt x="94094" y="89791"/>
                </a:cubicBezTo>
                <a:cubicBezTo>
                  <a:pt x="73528" y="99409"/>
                  <a:pt x="53467" y="109990"/>
                  <a:pt x="33889" y="121537"/>
                </a:cubicBezTo>
                <a:cubicBezTo>
                  <a:pt x="25689" y="126339"/>
                  <a:pt x="33341" y="138573"/>
                  <a:pt x="41760" y="133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gd4840bce41_0_269"/>
          <p:cNvSpPr txBox="1"/>
          <p:nvPr/>
        </p:nvSpPr>
        <p:spPr>
          <a:xfrm>
            <a:off x="9280122" y="0"/>
            <a:ext cx="328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300">
              <a:latin typeface="Nunito"/>
              <a:ea typeface="Nunito"/>
              <a:cs typeface="Nunito"/>
              <a:sym typeface="Nunito"/>
            </a:endParaRPr>
          </a:p>
        </p:txBody>
      </p:sp>
      <p:sp>
        <p:nvSpPr>
          <p:cNvPr id="726" name="Google Shape;726;gd4840bce41_0_269"/>
          <p:cNvSpPr txBox="1"/>
          <p:nvPr/>
        </p:nvSpPr>
        <p:spPr>
          <a:xfrm>
            <a:off x="922486" y="1462286"/>
            <a:ext cx="3717754" cy="492412"/>
          </a:xfrm>
          <a:prstGeom prst="rect">
            <a:avLst/>
          </a:prstGeom>
          <a:noFill/>
          <a:ln>
            <a:noFill/>
          </a:ln>
        </p:spPr>
        <p:txBody>
          <a:bodyPr spcFirstLastPara="1" wrap="square" lIns="91425" tIns="91425" rIns="91425" bIns="91425" anchor="t" anchorCtr="0">
            <a:spAutoFit/>
          </a:bodyPr>
          <a:lstStyle/>
          <a:p>
            <a:pPr marL="82550" lvl="0" algn="l" rtl="0">
              <a:spcBef>
                <a:spcPts val="0"/>
              </a:spcBef>
              <a:spcAft>
                <a:spcPts val="0"/>
              </a:spcAft>
              <a:buSzPts val="2300"/>
            </a:pPr>
            <a:r>
              <a:rPr lang="en-US" sz="2000" b="1" dirty="0" err="1">
                <a:latin typeface="Nunito" panose="020B0604020202020204" charset="0"/>
                <a:ea typeface="Times New Roman"/>
                <a:cs typeface="Times New Roman"/>
                <a:sym typeface="Times New Roman"/>
              </a:rPr>
              <a:t>Không</a:t>
            </a:r>
            <a:r>
              <a:rPr lang="en-US" sz="2000" b="1" dirty="0">
                <a:latin typeface="Nunito" panose="020B0604020202020204" charset="0"/>
                <a:ea typeface="Times New Roman"/>
                <a:cs typeface="Times New Roman"/>
                <a:sym typeface="Times New Roman"/>
              </a:rPr>
              <a:t> </a:t>
            </a:r>
            <a:r>
              <a:rPr lang="en-US" sz="2000" b="1" dirty="0" err="1">
                <a:latin typeface="Nunito" panose="020B0604020202020204" charset="0"/>
                <a:ea typeface="Times New Roman"/>
                <a:cs typeface="Times New Roman"/>
                <a:sym typeface="Times New Roman"/>
              </a:rPr>
              <a:t>gian</a:t>
            </a:r>
            <a:r>
              <a:rPr lang="en-US" sz="2000" b="1" dirty="0">
                <a:latin typeface="Nunito" panose="020B0604020202020204" charset="0"/>
                <a:ea typeface="Times New Roman"/>
                <a:cs typeface="Times New Roman"/>
                <a:sym typeface="Times New Roman"/>
              </a:rPr>
              <a:t> </a:t>
            </a:r>
            <a:r>
              <a:rPr lang="en-US" sz="2000" b="1" dirty="0" err="1">
                <a:latin typeface="Nunito" panose="020B0604020202020204" charset="0"/>
                <a:ea typeface="Times New Roman"/>
                <a:cs typeface="Times New Roman"/>
                <a:sym typeface="Times New Roman"/>
              </a:rPr>
              <a:t>tên</a:t>
            </a:r>
            <a:r>
              <a:rPr lang="en-US" sz="2000" b="1" dirty="0">
                <a:latin typeface="Nunito" panose="020B0604020202020204" charset="0"/>
                <a:ea typeface="Times New Roman"/>
                <a:cs typeface="Times New Roman"/>
                <a:sym typeface="Times New Roman"/>
              </a:rPr>
              <a:t>(Namespace)</a:t>
            </a:r>
            <a:endParaRPr sz="2300" b="1" i="1" dirty="0">
              <a:latin typeface="Nunito" panose="020B0604020202020204" charset="0"/>
              <a:ea typeface="Nunito"/>
              <a:cs typeface="Nunito"/>
              <a:sym typeface="Nunito"/>
            </a:endParaRPr>
          </a:p>
        </p:txBody>
      </p:sp>
      <p:sp>
        <p:nvSpPr>
          <p:cNvPr id="727" name="Google Shape;727;gd4840bce41_0_269"/>
          <p:cNvSpPr txBox="1"/>
          <p:nvPr/>
        </p:nvSpPr>
        <p:spPr>
          <a:xfrm>
            <a:off x="9438547" y="4475175"/>
            <a:ext cx="3595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a:solidFill>
                <a:srgbClr val="0000FF"/>
              </a:solidFill>
              <a:latin typeface="Nunito"/>
              <a:ea typeface="Nunito"/>
              <a:cs typeface="Nunito"/>
              <a:sym typeface="Nunito"/>
            </a:endParaRPr>
          </a:p>
        </p:txBody>
      </p:sp>
      <p:pic>
        <p:nvPicPr>
          <p:cNvPr id="728" name="Google Shape;728;gd4840bce41_0_269"/>
          <p:cNvPicPr preferRelativeResize="0"/>
          <p:nvPr/>
        </p:nvPicPr>
        <p:blipFill>
          <a:blip r:embed="rId3">
            <a:alphaModFix/>
          </a:blip>
          <a:stretch>
            <a:fillRect/>
          </a:stretch>
        </p:blipFill>
        <p:spPr>
          <a:xfrm>
            <a:off x="622789" y="2359324"/>
            <a:ext cx="2414247" cy="1812626"/>
          </a:xfrm>
          <a:prstGeom prst="rect">
            <a:avLst/>
          </a:prstGeom>
          <a:noFill/>
          <a:ln>
            <a:noFill/>
          </a:ln>
        </p:spPr>
      </p:pic>
      <p:sp>
        <p:nvSpPr>
          <p:cNvPr id="729" name="Google Shape;729;gd4840bce41_0_269"/>
          <p:cNvSpPr txBox="1"/>
          <p:nvPr/>
        </p:nvSpPr>
        <p:spPr>
          <a:xfrm>
            <a:off x="3491886" y="2827048"/>
            <a:ext cx="2186100" cy="661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600"/>
              </a:spcBef>
              <a:spcAft>
                <a:spcPts val="0"/>
              </a:spcAft>
              <a:buNone/>
            </a:pPr>
            <a:r>
              <a:rPr lang="en-US" sz="1300" dirty="0">
                <a:latin typeface="Nunito"/>
                <a:ea typeface="Nunito"/>
                <a:cs typeface="Nunito"/>
                <a:sym typeface="Nunito"/>
              </a:rPr>
              <a:t>&lt;kind&gt; </a:t>
            </a:r>
            <a:r>
              <a:rPr lang="en-US" sz="1300" dirty="0" err="1">
                <a:latin typeface="Nunito"/>
                <a:ea typeface="Nunito"/>
                <a:cs typeface="Nunito"/>
                <a:sym typeface="Nunito"/>
              </a:rPr>
              <a:t>là</a:t>
            </a:r>
            <a:r>
              <a:rPr lang="en-US" sz="1300" dirty="0">
                <a:latin typeface="Nunito"/>
                <a:ea typeface="Nunito"/>
                <a:cs typeface="Nunito"/>
                <a:sym typeface="Nunito"/>
              </a:rPr>
              <a:t> pkg </a:t>
            </a:r>
            <a:r>
              <a:rPr lang="en-US" sz="1300" dirty="0" err="1">
                <a:latin typeface="Nunito"/>
                <a:ea typeface="Nunito"/>
                <a:cs typeface="Nunito"/>
                <a:sym typeface="Nunito"/>
              </a:rPr>
              <a:t>và</a:t>
            </a:r>
            <a:r>
              <a:rPr lang="en-US" sz="1300" dirty="0">
                <a:latin typeface="Nunito"/>
                <a:ea typeface="Nunito"/>
                <a:cs typeface="Nunito"/>
                <a:sym typeface="Nunito"/>
              </a:rPr>
              <a:t> </a:t>
            </a:r>
            <a:r>
              <a:rPr lang="en-US" sz="1300" dirty="0" err="1">
                <a:latin typeface="Nunito"/>
                <a:ea typeface="Nunito"/>
                <a:cs typeface="Nunito"/>
                <a:sym typeface="Nunito"/>
              </a:rPr>
              <a:t>Trường</a:t>
            </a:r>
            <a:r>
              <a:rPr lang="en-US" sz="1300" dirty="0">
                <a:latin typeface="Nunito"/>
                <a:ea typeface="Nunito"/>
                <a:cs typeface="Nunito"/>
                <a:sym typeface="Nunito"/>
              </a:rPr>
              <a:t> </a:t>
            </a:r>
            <a:endParaRPr sz="1300" dirty="0">
              <a:latin typeface="Nunito"/>
              <a:ea typeface="Nunito"/>
              <a:cs typeface="Nunito"/>
              <a:sym typeface="Nunito"/>
            </a:endParaRPr>
          </a:p>
          <a:p>
            <a:pPr marL="0" lvl="0" indent="0" algn="l" rtl="0">
              <a:lnSpc>
                <a:spcPct val="100000"/>
              </a:lnSpc>
              <a:spcBef>
                <a:spcPts val="600"/>
              </a:spcBef>
              <a:spcAft>
                <a:spcPts val="600"/>
              </a:spcAft>
              <a:buNone/>
            </a:pPr>
            <a:r>
              <a:rPr lang="en-US" sz="1300" dirty="0">
                <a:latin typeface="Nunito"/>
                <a:ea typeface="Nunito"/>
                <a:cs typeface="Nunito"/>
                <a:sym typeface="Nunito"/>
              </a:rPr>
              <a:t>&lt;name&gt; </a:t>
            </a:r>
            <a:r>
              <a:rPr lang="en-US" sz="1300" dirty="0" err="1">
                <a:latin typeface="Nunito"/>
                <a:ea typeface="Nunito"/>
                <a:cs typeface="Nunito"/>
                <a:sym typeface="Nunito"/>
              </a:rPr>
              <a:t>là</a:t>
            </a:r>
            <a:r>
              <a:rPr lang="en-US" sz="1300" dirty="0">
                <a:latin typeface="Nunito"/>
                <a:ea typeface="Nunito"/>
                <a:cs typeface="Nunito"/>
                <a:sym typeface="Nunito"/>
              </a:rPr>
              <a:t> </a:t>
            </a:r>
            <a:r>
              <a:rPr lang="en-US" sz="1300" dirty="0" err="1">
                <a:latin typeface="Nunito"/>
                <a:ea typeface="Nunito"/>
                <a:cs typeface="Nunito"/>
                <a:sym typeface="Nunito"/>
              </a:rPr>
              <a:t>MyPackage</a:t>
            </a:r>
            <a:endParaRPr sz="1300" dirty="0">
              <a:latin typeface="Nunito"/>
              <a:ea typeface="Nunito"/>
              <a:cs typeface="Nunito"/>
              <a:sym typeface="Nunito"/>
            </a:endParaRPr>
          </a:p>
        </p:txBody>
      </p:sp>
      <p:sp>
        <p:nvSpPr>
          <p:cNvPr id="730" name="Google Shape;730;gd4840bce41_0_269"/>
          <p:cNvSpPr/>
          <p:nvPr/>
        </p:nvSpPr>
        <p:spPr>
          <a:xfrm>
            <a:off x="3127536" y="3437848"/>
            <a:ext cx="2743200" cy="13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1" name="Google Shape;731;gd4840bce41_0_269"/>
          <p:cNvPicPr preferRelativeResize="0"/>
          <p:nvPr/>
        </p:nvPicPr>
        <p:blipFill>
          <a:blip r:embed="rId4">
            <a:alphaModFix/>
          </a:blip>
          <a:stretch>
            <a:fillRect/>
          </a:stretch>
        </p:blipFill>
        <p:spPr>
          <a:xfrm>
            <a:off x="5961236" y="2359324"/>
            <a:ext cx="2430302" cy="1812626"/>
          </a:xfrm>
          <a:prstGeom prst="rect">
            <a:avLst/>
          </a:prstGeom>
          <a:noFill/>
          <a:ln>
            <a:noFill/>
          </a:ln>
        </p:spPr>
      </p:pic>
      <p:sp>
        <p:nvSpPr>
          <p:cNvPr id="15" name="Google Shape;676;gd4840bce41_0_195">
            <a:extLst>
              <a:ext uri="{FF2B5EF4-FFF2-40B4-BE49-F238E27FC236}">
                <a16:creationId xmlns:a16="http://schemas.microsoft.com/office/drawing/2014/main" id="{41D4CF54-6CAB-43C2-895E-E5311E8B912E}"/>
              </a:ext>
            </a:extLst>
          </p:cNvPr>
          <p:cNvSpPr txBox="1">
            <a:spLocks/>
          </p:cNvSpPr>
          <p:nvPr/>
        </p:nvSpPr>
        <p:spPr>
          <a:xfrm>
            <a:off x="821570" y="592950"/>
            <a:ext cx="4147600"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vi-VN" sz="3000">
                <a:latin typeface="Nunito"/>
                <a:ea typeface="Nunito"/>
                <a:cs typeface="Nunito"/>
                <a:sym typeface="Nunito"/>
              </a:rPr>
              <a:t>Đặc điểm sơ đồ chung</a:t>
            </a:r>
            <a:endParaRPr lang="vi-VN" sz="3000" dirty="0">
              <a:latin typeface="Nunito"/>
              <a:ea typeface="Nunito"/>
              <a:cs typeface="Nunito"/>
              <a:sym typeface="Nunito"/>
            </a:endParaRPr>
          </a:p>
        </p:txBody>
      </p:sp>
      <p:sp>
        <p:nvSpPr>
          <p:cNvPr id="16" name="Google Shape;767;p51">
            <a:extLst>
              <a:ext uri="{FF2B5EF4-FFF2-40B4-BE49-F238E27FC236}">
                <a16:creationId xmlns:a16="http://schemas.microsoft.com/office/drawing/2014/main" id="{4B510C43-4DE4-4C97-AB35-C7770729A239}"/>
              </a:ext>
            </a:extLst>
          </p:cNvPr>
          <p:cNvSpPr/>
          <p:nvPr/>
        </p:nvSpPr>
        <p:spPr>
          <a:xfrm>
            <a:off x="622789" y="1525071"/>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C7A2872-2916-47CE-B74C-DBDB9D10BE8F}"/>
              </a:ext>
            </a:extLst>
          </p:cNvPr>
          <p:cNvSpPr txBox="1"/>
          <p:nvPr/>
        </p:nvSpPr>
        <p:spPr>
          <a:xfrm>
            <a:off x="964369" y="2022032"/>
            <a:ext cx="6524171" cy="400110"/>
          </a:xfrm>
          <a:prstGeom prst="rect">
            <a:avLst/>
          </a:prstGeom>
          <a:noFill/>
        </p:spPr>
        <p:txBody>
          <a:bodyPr wrap="square" rtlCol="0">
            <a:spAutoFit/>
          </a:bodyPr>
          <a:lstStyle/>
          <a:p>
            <a:r>
              <a:rPr lang="vi-VN" sz="2000" dirty="0">
                <a:solidFill>
                  <a:srgbClr val="000000"/>
                </a:solidFill>
                <a:latin typeface="Nunito" panose="020B0604020202020204" charset="0"/>
              </a:rPr>
              <a:t>Gói có thể được chuyển đổi thành một sơ đồ như sau:</a:t>
            </a:r>
          </a:p>
        </p:txBody>
      </p:sp>
    </p:spTree>
    <p:extLst>
      <p:ext uri="{BB962C8B-B14F-4D97-AF65-F5344CB8AC3E}">
        <p14:creationId xmlns:p14="http://schemas.microsoft.com/office/powerpoint/2010/main" val="27755013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28"/>
                                        </p:tgtEl>
                                        <p:attrNameLst>
                                          <p:attrName>style.visibility</p:attrName>
                                        </p:attrNameLst>
                                      </p:cBhvr>
                                      <p:to>
                                        <p:strVal val="visible"/>
                                      </p:to>
                                    </p:set>
                                    <p:animEffect transition="in" filter="circle(in)">
                                      <p:cBhvr>
                                        <p:cTn id="12" dur="2000"/>
                                        <p:tgtEl>
                                          <p:spTgt spid="728"/>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29"/>
                                        </p:tgtEl>
                                        <p:attrNameLst>
                                          <p:attrName>style.visibility</p:attrName>
                                        </p:attrNameLst>
                                      </p:cBhvr>
                                      <p:to>
                                        <p:strVal val="visible"/>
                                      </p:to>
                                    </p:set>
                                    <p:animEffect transition="in" filter="circle(in)">
                                      <p:cBhvr>
                                        <p:cTn id="15" dur="2000"/>
                                        <p:tgtEl>
                                          <p:spTgt spid="729"/>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30"/>
                                        </p:tgtEl>
                                        <p:attrNameLst>
                                          <p:attrName>style.visibility</p:attrName>
                                        </p:attrNameLst>
                                      </p:cBhvr>
                                      <p:to>
                                        <p:strVal val="visible"/>
                                      </p:to>
                                    </p:set>
                                    <p:animEffect transition="in" filter="circle(in)">
                                      <p:cBhvr>
                                        <p:cTn id="18" dur="2000"/>
                                        <p:tgtEl>
                                          <p:spTgt spid="730"/>
                                        </p:tgtEl>
                                      </p:cBhvr>
                                    </p:animEffect>
                                  </p:childTnLst>
                                </p:cTn>
                              </p:par>
                              <p:par>
                                <p:cTn id="19" presetID="6" presetClass="entr" presetSubtype="16" fill="hold" nodeType="withEffect">
                                  <p:stCondLst>
                                    <p:cond delay="0"/>
                                  </p:stCondLst>
                                  <p:childTnLst>
                                    <p:set>
                                      <p:cBhvr>
                                        <p:cTn id="20" dur="1" fill="hold">
                                          <p:stCondLst>
                                            <p:cond delay="0"/>
                                          </p:stCondLst>
                                        </p:cTn>
                                        <p:tgtEl>
                                          <p:spTgt spid="731"/>
                                        </p:tgtEl>
                                        <p:attrNameLst>
                                          <p:attrName>style.visibility</p:attrName>
                                        </p:attrNameLst>
                                      </p:cBhvr>
                                      <p:to>
                                        <p:strVal val="visible"/>
                                      </p:to>
                                    </p:set>
                                    <p:animEffect transition="in" filter="circle(in)">
                                      <p:cBhvr>
                                        <p:cTn id="21" dur="200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0"/>
      <p:bldP spid="730"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
          <p:cNvSpPr txBox="1">
            <a:spLocks noGrp="1"/>
          </p:cNvSpPr>
          <p:nvPr>
            <p:ph type="title"/>
          </p:nvPr>
        </p:nvSpPr>
        <p:spPr>
          <a:xfrm>
            <a:off x="855067" y="647171"/>
            <a:ext cx="6426300" cy="396300"/>
          </a:xfrm>
          <a:prstGeom prst="rect">
            <a:avLst/>
          </a:prstGeom>
          <a:noFill/>
          <a:ln>
            <a:noFill/>
          </a:ln>
        </p:spPr>
        <p:txBody>
          <a:bodyPr spcFirstLastPara="1" wrap="square" lIns="0" tIns="0" rIns="0" bIns="0" anchor="ctr" anchorCtr="0">
            <a:noAutofit/>
          </a:bodyPr>
          <a:lstStyle/>
          <a:p>
            <a:pPr lvl="0"/>
            <a:r>
              <a:rPr lang="en-US" sz="3000" dirty="0">
                <a:latin typeface="Nunito"/>
                <a:ea typeface="Nunito"/>
                <a:cs typeface="Nunito"/>
                <a:sym typeface="Nunito"/>
              </a:rPr>
              <a:t> </a:t>
            </a:r>
            <a:r>
              <a:rPr lang="en-US" sz="3000" dirty="0" err="1">
                <a:latin typeface="Nunito"/>
                <a:ea typeface="Nunito"/>
                <a:cs typeface="Nunito"/>
                <a:sym typeface="Nunito"/>
              </a:rPr>
              <a:t>Thế</a:t>
            </a:r>
            <a:r>
              <a:rPr lang="en-US" sz="3000" dirty="0">
                <a:latin typeface="Nunito"/>
                <a:ea typeface="Nunito"/>
                <a:cs typeface="Nunito"/>
                <a:sym typeface="Nunito"/>
              </a:rPr>
              <a:t> </a:t>
            </a:r>
            <a:r>
              <a:rPr lang="en-US" sz="3000" dirty="0" err="1">
                <a:latin typeface="Nunito"/>
                <a:ea typeface="Nunito"/>
                <a:cs typeface="Nunito"/>
                <a:sym typeface="Nunito"/>
              </a:rPr>
              <a:t>nào</a:t>
            </a:r>
            <a:r>
              <a:rPr lang="en-US" sz="3000" dirty="0">
                <a:latin typeface="Nunito"/>
                <a:ea typeface="Nunito"/>
                <a:cs typeface="Nunito"/>
                <a:sym typeface="Nunito"/>
              </a:rPr>
              <a:t> </a:t>
            </a:r>
            <a:r>
              <a:rPr lang="en-US" sz="3000" dirty="0" err="1">
                <a:latin typeface="Nunito"/>
                <a:ea typeface="Nunito"/>
                <a:cs typeface="Nunito"/>
                <a:sym typeface="Nunito"/>
              </a:rPr>
              <a:t>là</a:t>
            </a:r>
            <a:r>
              <a:rPr lang="en-US" sz="3000" dirty="0">
                <a:latin typeface="Nunito"/>
                <a:ea typeface="Nunito"/>
                <a:cs typeface="Nunito"/>
                <a:sym typeface="Nunito"/>
              </a:rPr>
              <a:t> </a:t>
            </a:r>
            <a:r>
              <a:rPr lang="en-US" sz="3000" dirty="0" err="1">
                <a:latin typeface="Nunito"/>
                <a:ea typeface="Nunito"/>
                <a:cs typeface="Nunito"/>
                <a:sym typeface="Nunito"/>
              </a:rPr>
              <a:t>ngôn</a:t>
            </a:r>
            <a:r>
              <a:rPr lang="en-US" sz="3000" dirty="0">
                <a:latin typeface="Nunito"/>
                <a:ea typeface="Nunito"/>
                <a:cs typeface="Nunito"/>
                <a:sym typeface="Nunito"/>
              </a:rPr>
              <a:t> </a:t>
            </a:r>
            <a:r>
              <a:rPr lang="en-US" sz="3000" dirty="0" err="1">
                <a:latin typeface="Nunito"/>
                <a:ea typeface="Nunito"/>
                <a:cs typeface="Nunito"/>
                <a:sym typeface="Nunito"/>
              </a:rPr>
              <a:t>ngữ</a:t>
            </a:r>
            <a:r>
              <a:rPr lang="en-US" sz="3000" dirty="0">
                <a:latin typeface="Nunito"/>
                <a:ea typeface="Nunito"/>
                <a:cs typeface="Nunito"/>
                <a:sym typeface="Nunito"/>
              </a:rPr>
              <a:t> UML ?</a:t>
            </a:r>
            <a:endParaRPr sz="3000" dirty="0">
              <a:latin typeface="Nunito"/>
              <a:ea typeface="Nunito"/>
              <a:cs typeface="Nunito"/>
              <a:sym typeface="Nunito"/>
            </a:endParaRPr>
          </a:p>
        </p:txBody>
      </p:sp>
      <p:sp>
        <p:nvSpPr>
          <p:cNvPr id="205" name="Google Shape;205;p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8</a:t>
            </a:fld>
            <a:endParaRPr/>
          </a:p>
        </p:txBody>
      </p:sp>
      <p:sp>
        <p:nvSpPr>
          <p:cNvPr id="206" name="Google Shape;206;p3"/>
          <p:cNvSpPr/>
          <p:nvPr/>
        </p:nvSpPr>
        <p:spPr>
          <a:xfrm>
            <a:off x="7742111"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aphicFrame>
        <p:nvGraphicFramePr>
          <p:cNvPr id="12" name="Google Shape;215;p4"/>
          <p:cNvGraphicFramePr/>
          <p:nvPr>
            <p:extLst>
              <p:ext uri="{D42A27DB-BD31-4B8C-83A1-F6EECF244321}">
                <p14:modId xmlns:p14="http://schemas.microsoft.com/office/powerpoint/2010/main" val="607789884"/>
              </p:ext>
            </p:extLst>
          </p:nvPr>
        </p:nvGraphicFramePr>
        <p:xfrm>
          <a:off x="979714" y="1460227"/>
          <a:ext cx="6762397" cy="2816380"/>
        </p:xfrm>
        <a:graphic>
          <a:graphicData uri="http://schemas.openxmlformats.org/drawingml/2006/table">
            <a:tbl>
              <a:tblPr firstRow="1" bandRow="1">
                <a:noFill/>
                <a:tableStyleId>{B4E5AB7F-15B5-414C-951D-FE7D5E9F283F}</a:tableStyleId>
              </a:tblPr>
              <a:tblGrid>
                <a:gridCol w="2596650">
                  <a:extLst>
                    <a:ext uri="{9D8B030D-6E8A-4147-A177-3AD203B41FA5}">
                      <a16:colId xmlns:a16="http://schemas.microsoft.com/office/drawing/2014/main" val="20000"/>
                    </a:ext>
                  </a:extLst>
                </a:gridCol>
                <a:gridCol w="2037652">
                  <a:extLst>
                    <a:ext uri="{9D8B030D-6E8A-4147-A177-3AD203B41FA5}">
                      <a16:colId xmlns:a16="http://schemas.microsoft.com/office/drawing/2014/main" val="20001"/>
                    </a:ext>
                  </a:extLst>
                </a:gridCol>
                <a:gridCol w="2128095">
                  <a:extLst>
                    <a:ext uri="{9D8B030D-6E8A-4147-A177-3AD203B41FA5}">
                      <a16:colId xmlns:a16="http://schemas.microsoft.com/office/drawing/2014/main" val="20002"/>
                    </a:ext>
                  </a:extLst>
                </a:gridCol>
              </a:tblGrid>
              <a:tr h="274358">
                <a:tc>
                  <a:txBody>
                    <a:bodyPr/>
                    <a:lstStyle/>
                    <a:p>
                      <a:pPr marL="0" marR="0" lvl="0" indent="0" algn="ctr" rtl="0">
                        <a:lnSpc>
                          <a:spcPct val="100000"/>
                        </a:lnSpc>
                        <a:spcBef>
                          <a:spcPts val="0"/>
                        </a:spcBef>
                        <a:spcAft>
                          <a:spcPts val="0"/>
                        </a:spcAft>
                        <a:buNone/>
                      </a:pPr>
                      <a:r>
                        <a:rPr lang="en-US" sz="1500" b="1" i="0" u="none" strike="noStrike" cap="none" dirty="0">
                          <a:solidFill>
                            <a:srgbClr val="000000"/>
                          </a:solidFill>
                          <a:latin typeface="Nunito"/>
                          <a:ea typeface="Nunito"/>
                          <a:cs typeface="Nunito"/>
                          <a:sym typeface="Nunito"/>
                        </a:rPr>
                        <a:t>English</a:t>
                      </a:r>
                      <a:endParaRPr sz="1500" b="1" u="none" strike="noStrike" cap="none" dirty="0">
                        <a:latin typeface="Nunito"/>
                        <a:ea typeface="Nunito"/>
                        <a:cs typeface="Nunito"/>
                        <a:sym typeface="Nunito"/>
                      </a:endParaRPr>
                    </a:p>
                  </a:txBody>
                  <a:tcPr marL="91450" marR="91450" marT="45725" marB="45725"/>
                </a:tc>
                <a:tc>
                  <a:txBody>
                    <a:bodyPr/>
                    <a:lstStyle/>
                    <a:p>
                      <a:pPr marL="0" marR="0" lvl="0" indent="0" algn="ctr" rtl="0">
                        <a:lnSpc>
                          <a:spcPct val="100000"/>
                        </a:lnSpc>
                        <a:spcBef>
                          <a:spcPts val="0"/>
                        </a:spcBef>
                        <a:spcAft>
                          <a:spcPts val="0"/>
                        </a:spcAft>
                        <a:buNone/>
                      </a:pPr>
                      <a:r>
                        <a:rPr lang="en-US" sz="1500" b="1" i="0" u="none" strike="noStrike" cap="none">
                          <a:solidFill>
                            <a:srgbClr val="000000"/>
                          </a:solidFill>
                          <a:latin typeface="Nunito"/>
                          <a:ea typeface="Nunito"/>
                          <a:cs typeface="Nunito"/>
                          <a:sym typeface="Nunito"/>
                        </a:rPr>
                        <a:t>Python</a:t>
                      </a:r>
                      <a:endParaRPr sz="1500" b="1" u="none" strike="noStrike" cap="none">
                        <a:latin typeface="Nunito"/>
                        <a:ea typeface="Nunito"/>
                        <a:cs typeface="Nunito"/>
                        <a:sym typeface="Nunito"/>
                      </a:endParaRPr>
                    </a:p>
                  </a:txBody>
                  <a:tcPr marL="91450" marR="91450" marT="45725" marB="45725"/>
                </a:tc>
                <a:tc>
                  <a:txBody>
                    <a:bodyPr/>
                    <a:lstStyle/>
                    <a:p>
                      <a:pPr marL="0" marR="0" lvl="0" indent="0" algn="ctr" rtl="0">
                        <a:lnSpc>
                          <a:spcPct val="100000"/>
                        </a:lnSpc>
                        <a:spcBef>
                          <a:spcPts val="0"/>
                        </a:spcBef>
                        <a:spcAft>
                          <a:spcPts val="0"/>
                        </a:spcAft>
                        <a:buNone/>
                      </a:pPr>
                      <a:r>
                        <a:rPr lang="en-US" sz="1500" b="1" i="0" u="none" strike="noStrike" cap="none">
                          <a:solidFill>
                            <a:srgbClr val="000000"/>
                          </a:solidFill>
                          <a:latin typeface="Nunito"/>
                          <a:ea typeface="Nunito"/>
                          <a:cs typeface="Nunito"/>
                          <a:sym typeface="Nunito"/>
                        </a:rPr>
                        <a:t>Klingon</a:t>
                      </a:r>
                      <a:endParaRPr sz="1500" b="1" u="none" strike="noStrike" cap="none">
                        <a:latin typeface="Nunito"/>
                        <a:ea typeface="Nunito"/>
                        <a:cs typeface="Nunito"/>
                        <a:sym typeface="Nunito"/>
                      </a:endParaRPr>
                    </a:p>
                  </a:txBody>
                  <a:tcPr marL="91450" marR="91450" marT="45725" marB="45725"/>
                </a:tc>
                <a:extLst>
                  <a:ext uri="{0D108BD9-81ED-4DB2-BD59-A6C34878D82A}">
                    <a16:rowId xmlns:a16="http://schemas.microsoft.com/office/drawing/2014/main" val="10000"/>
                  </a:ext>
                </a:extLst>
              </a:tr>
              <a:tr h="2496330">
                <a:tc>
                  <a:txBody>
                    <a:bodyPr/>
                    <a:lstStyle/>
                    <a:p>
                      <a:pPr marL="0" marR="0" lvl="0" indent="0" algn="ctr" rtl="0">
                        <a:lnSpc>
                          <a:spcPct val="100000"/>
                        </a:lnSpc>
                        <a:spcBef>
                          <a:spcPts val="0"/>
                        </a:spcBef>
                        <a:spcAft>
                          <a:spcPts val="0"/>
                        </a:spcAft>
                        <a:buNone/>
                      </a:pPr>
                      <a:r>
                        <a:rPr lang="en-US" sz="1500" b="0" i="0" u="none" strike="noStrike" cap="none" dirty="0" err="1">
                          <a:solidFill>
                            <a:srgbClr val="000000"/>
                          </a:solidFill>
                          <a:latin typeface="Nunito"/>
                          <a:ea typeface="Nunito"/>
                          <a:cs typeface="Nunito"/>
                          <a:sym typeface="Nunito"/>
                        </a:rPr>
                        <a:t>Khả</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năng</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phân</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cấp</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trên</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cho</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phép</a:t>
                      </a:r>
                      <a:r>
                        <a:rPr lang="en-US" sz="1500" b="0" i="0" u="none" strike="noStrike" cap="none" dirty="0">
                          <a:solidFill>
                            <a:srgbClr val="000000"/>
                          </a:solidFill>
                          <a:latin typeface="Nunito"/>
                          <a:ea typeface="Nunito"/>
                          <a:cs typeface="Nunito"/>
                          <a:sym typeface="Nunito"/>
                        </a:rPr>
                        <a:t> UML </a:t>
                      </a:r>
                      <a:r>
                        <a:rPr lang="en-US" sz="1500" b="0" i="0" u="none" strike="noStrike" cap="none" dirty="0" err="1">
                          <a:solidFill>
                            <a:srgbClr val="000000"/>
                          </a:solidFill>
                          <a:latin typeface="Nunito"/>
                          <a:ea typeface="Nunito"/>
                          <a:cs typeface="Nunito"/>
                          <a:sym typeface="Nunito"/>
                        </a:rPr>
                        <a:t>biểu</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đạt</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và</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có</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thể</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thích</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ứng</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cho</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nhiều</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mục</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đích</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khác</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nhau</a:t>
                      </a:r>
                      <a:r>
                        <a:rPr lang="en-US" sz="1500" b="0" i="0" u="none" strike="noStrike" cap="none" dirty="0">
                          <a:solidFill>
                            <a:srgbClr val="000000"/>
                          </a:solidFill>
                          <a:latin typeface="Nunito"/>
                          <a:ea typeface="Nunito"/>
                          <a:cs typeface="Nunito"/>
                          <a:sym typeface="Nunito"/>
                        </a:rPr>
                        <a:t>.</a:t>
                      </a:r>
                      <a:endParaRPr sz="1500" u="none" strike="noStrike" cap="none" dirty="0">
                        <a:latin typeface="Nunito"/>
                        <a:ea typeface="Nunito"/>
                        <a:cs typeface="Nunito"/>
                        <a:sym typeface="Nunito"/>
                      </a:endParaRPr>
                    </a:p>
                    <a:p>
                      <a:pPr marL="0" marR="0" lvl="0" indent="0" algn="ctr" rtl="0">
                        <a:lnSpc>
                          <a:spcPct val="100000"/>
                        </a:lnSpc>
                        <a:spcBef>
                          <a:spcPts val="1200"/>
                        </a:spcBef>
                        <a:spcAft>
                          <a:spcPts val="0"/>
                        </a:spcAft>
                        <a:buNone/>
                      </a:pPr>
                      <a:r>
                        <a:rPr lang="en-US" sz="1500" b="0" i="0" u="none" strike="noStrike" cap="none" dirty="0">
                          <a:solidFill>
                            <a:srgbClr val="000000"/>
                          </a:solidFill>
                          <a:latin typeface="Nunito"/>
                          <a:ea typeface="Nunito"/>
                          <a:cs typeface="Nunito"/>
                          <a:sym typeface="Nunito"/>
                        </a:rPr>
                        <a:t>=&gt; </a:t>
                      </a:r>
                      <a:r>
                        <a:rPr lang="en-US" sz="1500" b="0" i="0" u="none" strike="noStrike" cap="none" dirty="0" err="1">
                          <a:solidFill>
                            <a:srgbClr val="000000"/>
                          </a:solidFill>
                          <a:latin typeface="Nunito"/>
                          <a:ea typeface="Nunito"/>
                          <a:cs typeface="Nunito"/>
                          <a:sym typeface="Nunito"/>
                        </a:rPr>
                        <a:t>Cú</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pháp</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ngữ</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pháp</a:t>
                      </a:r>
                      <a:r>
                        <a:rPr lang="en-US" sz="1500" b="0" i="0" u="none" strike="noStrike" cap="none" dirty="0">
                          <a:solidFill>
                            <a:srgbClr val="000000"/>
                          </a:solidFill>
                          <a:latin typeface="Nunito"/>
                          <a:ea typeface="Nunito"/>
                          <a:cs typeface="Nunito"/>
                          <a:sym typeface="Nunito"/>
                        </a:rPr>
                        <a:t>)</a:t>
                      </a:r>
                      <a:endParaRPr sz="1500" u="none" strike="noStrike" cap="none" dirty="0">
                        <a:latin typeface="Nunito"/>
                        <a:ea typeface="Nunito"/>
                        <a:cs typeface="Nunito"/>
                        <a:sym typeface="Nunito"/>
                      </a:endParaRPr>
                    </a:p>
                  </a:txBody>
                  <a:tcPr marL="63500" marR="63500" marT="63500" marB="63500"/>
                </a:tc>
                <a:tc>
                  <a:txBody>
                    <a:bodyPr/>
                    <a:lstStyle/>
                    <a:p>
                      <a:pPr marL="0" marR="0" lvl="0" indent="0" algn="ctr" rtl="0">
                        <a:lnSpc>
                          <a:spcPct val="100000"/>
                        </a:lnSpc>
                        <a:spcBef>
                          <a:spcPts val="0"/>
                        </a:spcBef>
                        <a:spcAft>
                          <a:spcPts val="0"/>
                        </a:spcAft>
                        <a:buNone/>
                      </a:pPr>
                      <a:r>
                        <a:rPr lang="en-US" sz="1500" b="0" i="0" u="none" strike="noStrike" cap="none" dirty="0" err="1">
                          <a:solidFill>
                            <a:srgbClr val="000000"/>
                          </a:solidFill>
                          <a:latin typeface="Nunito"/>
                          <a:ea typeface="Nunito"/>
                          <a:cs typeface="Nunito"/>
                          <a:sym typeface="Nunito"/>
                        </a:rPr>
                        <a:t>Là</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một</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ngôn</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ngữ</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được</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xây</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dựng</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có</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chủ</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đích</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Thể</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hiện</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rõ</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nhất</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khi</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nói</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về</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hệ</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thống</a:t>
                      </a:r>
                      <a:endParaRPr sz="1500" b="0" u="none" strike="noStrike" cap="none" dirty="0">
                        <a:latin typeface="Nunito"/>
                        <a:ea typeface="Nunito"/>
                        <a:cs typeface="Nunito"/>
                        <a:sym typeface="Nunito"/>
                      </a:endParaRPr>
                    </a:p>
                    <a:p>
                      <a:pPr marL="0" marR="0" lvl="0" indent="0" algn="ctr" rtl="0">
                        <a:lnSpc>
                          <a:spcPct val="100000"/>
                        </a:lnSpc>
                        <a:spcBef>
                          <a:spcPts val="0"/>
                        </a:spcBef>
                        <a:spcAft>
                          <a:spcPts val="0"/>
                        </a:spcAft>
                        <a:buNone/>
                      </a:pPr>
                      <a:r>
                        <a:rPr lang="en-US" sz="1500" b="0" i="0" u="none" strike="noStrike" cap="none" dirty="0" err="1">
                          <a:solidFill>
                            <a:srgbClr val="000000"/>
                          </a:solidFill>
                          <a:latin typeface="Nunito"/>
                          <a:ea typeface="Nunito"/>
                          <a:cs typeface="Nunito"/>
                          <a:sym typeface="Nunito"/>
                        </a:rPr>
                        <a:t>phần</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mềm</a:t>
                      </a:r>
                      <a:r>
                        <a:rPr lang="en-US" sz="1500" b="0" i="0" u="none" strike="noStrike" cap="none" dirty="0">
                          <a:solidFill>
                            <a:srgbClr val="000000"/>
                          </a:solidFill>
                          <a:latin typeface="Nunito"/>
                          <a:ea typeface="Nunito"/>
                          <a:cs typeface="Nunito"/>
                          <a:sym typeface="Nunito"/>
                        </a:rPr>
                        <a:t>.</a:t>
                      </a:r>
                      <a:endParaRPr sz="1500" b="0" u="none" strike="noStrike" cap="none" dirty="0">
                        <a:latin typeface="Nunito"/>
                        <a:ea typeface="Nunito"/>
                        <a:cs typeface="Nunito"/>
                        <a:sym typeface="Nunito"/>
                      </a:endParaRPr>
                    </a:p>
                    <a:p>
                      <a:pPr marL="0" marR="0" lvl="0" indent="0" algn="ctr" rtl="0">
                        <a:lnSpc>
                          <a:spcPct val="100000"/>
                        </a:lnSpc>
                        <a:spcBef>
                          <a:spcPts val="0"/>
                        </a:spcBef>
                        <a:spcAft>
                          <a:spcPts val="0"/>
                        </a:spcAft>
                        <a:buNone/>
                      </a:pPr>
                      <a:r>
                        <a:rPr lang="en-US" sz="1500" b="0" i="0" u="none" strike="noStrike" cap="none" dirty="0">
                          <a:solidFill>
                            <a:srgbClr val="000000"/>
                          </a:solidFill>
                          <a:latin typeface="Nunito"/>
                          <a:ea typeface="Nunito"/>
                          <a:cs typeface="Nunito"/>
                          <a:sym typeface="Nunito"/>
                        </a:rPr>
                        <a:t>=&gt; </a:t>
                      </a:r>
                      <a:r>
                        <a:rPr lang="en-US" sz="1500" b="0" i="0" u="none" strike="noStrike" cap="none" dirty="0" err="1">
                          <a:solidFill>
                            <a:srgbClr val="000000"/>
                          </a:solidFill>
                          <a:latin typeface="Nunito"/>
                          <a:ea typeface="Nunito"/>
                          <a:cs typeface="Nunito"/>
                          <a:sym typeface="Nunito"/>
                        </a:rPr>
                        <a:t>Ngữ</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nghĩa</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nghĩa</a:t>
                      </a:r>
                      <a:r>
                        <a:rPr lang="en-US" sz="1500" b="0" i="0" u="none" strike="noStrike" cap="none" dirty="0">
                          <a:solidFill>
                            <a:srgbClr val="000000"/>
                          </a:solidFill>
                          <a:latin typeface="Nunito"/>
                          <a:ea typeface="Nunito"/>
                          <a:cs typeface="Nunito"/>
                          <a:sym typeface="Nunito"/>
                        </a:rPr>
                        <a:t>).</a:t>
                      </a:r>
                      <a:endParaRPr sz="1500" b="0" u="none" strike="noStrike" cap="none" dirty="0">
                        <a:latin typeface="Nunito"/>
                        <a:ea typeface="Nunito"/>
                        <a:cs typeface="Nunito"/>
                        <a:sym typeface="Nunito"/>
                      </a:endParaRPr>
                    </a:p>
                    <a:p>
                      <a:pPr marL="0" marR="0" lvl="0" indent="0" algn="ctr" rtl="0">
                        <a:lnSpc>
                          <a:spcPct val="100000"/>
                        </a:lnSpc>
                        <a:spcBef>
                          <a:spcPts val="0"/>
                        </a:spcBef>
                        <a:spcAft>
                          <a:spcPts val="0"/>
                        </a:spcAft>
                        <a:buNone/>
                      </a:pPr>
                      <a:r>
                        <a:rPr lang="en-US" sz="1500" u="none" strike="noStrike" cap="none" dirty="0">
                          <a:latin typeface="Nunito"/>
                          <a:ea typeface="Nunito"/>
                          <a:cs typeface="Nunito"/>
                          <a:sym typeface="Nunito"/>
                        </a:rPr>
                        <a:t/>
                      </a:r>
                      <a:br>
                        <a:rPr lang="en-US" sz="1500" u="none" strike="noStrike" cap="none" dirty="0">
                          <a:latin typeface="Nunito"/>
                          <a:ea typeface="Nunito"/>
                          <a:cs typeface="Nunito"/>
                          <a:sym typeface="Nunito"/>
                        </a:rPr>
                      </a:br>
                      <a:endParaRPr sz="1500" u="none" strike="noStrike" cap="none" dirty="0">
                        <a:latin typeface="Nunito"/>
                        <a:ea typeface="Nunito"/>
                        <a:cs typeface="Nunito"/>
                        <a:sym typeface="Nunito"/>
                      </a:endParaRPr>
                    </a:p>
                  </a:txBody>
                  <a:tcPr marL="91450" marR="91450" marT="45725" marB="45725"/>
                </a:tc>
                <a:tc>
                  <a:txBody>
                    <a:bodyPr/>
                    <a:lstStyle/>
                    <a:p>
                      <a:pPr marL="0" marR="0" lvl="0" indent="0" algn="ctr" rtl="0">
                        <a:lnSpc>
                          <a:spcPct val="100000"/>
                        </a:lnSpc>
                        <a:spcBef>
                          <a:spcPts val="0"/>
                        </a:spcBef>
                        <a:spcAft>
                          <a:spcPts val="0"/>
                        </a:spcAft>
                        <a:buNone/>
                      </a:pPr>
                      <a:r>
                        <a:rPr lang="en-US" sz="1500" b="0" i="0" u="none" strike="noStrike" cap="none" dirty="0" err="1">
                          <a:solidFill>
                            <a:srgbClr val="000000"/>
                          </a:solidFill>
                          <a:latin typeface="Nunito"/>
                          <a:ea typeface="Nunito"/>
                          <a:cs typeface="Nunito"/>
                          <a:sym typeface="Nunito"/>
                        </a:rPr>
                        <a:t>Là</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một</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ngôn</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ngữ</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đồ</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họa</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hình</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ảnh</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vốn</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có</a:t>
                      </a:r>
                      <a:r>
                        <a:rPr lang="en-US" sz="1500" b="0" i="0" u="none" strike="noStrike" cap="none" dirty="0">
                          <a:solidFill>
                            <a:srgbClr val="000000"/>
                          </a:solidFill>
                          <a:latin typeface="Nunito"/>
                          <a:ea typeface="Nunito"/>
                          <a:cs typeface="Nunito"/>
                          <a:sym typeface="Nunito"/>
                        </a:rPr>
                        <a:t>, UML </a:t>
                      </a:r>
                      <a:r>
                        <a:rPr lang="en-US" sz="1500" b="0" i="0" u="none" strike="noStrike" cap="none" dirty="0" err="1">
                          <a:solidFill>
                            <a:srgbClr val="000000"/>
                          </a:solidFill>
                          <a:latin typeface="Nunito"/>
                          <a:ea typeface="Nunito"/>
                          <a:cs typeface="Nunito"/>
                          <a:sym typeface="Nunito"/>
                        </a:rPr>
                        <a:t>giống</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như</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sơ</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đồ</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mạch</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điện</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tử</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bản</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thiết</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kế</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kiến</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trúc</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hoặc</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sơ</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đồ</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quy</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trình</a:t>
                      </a:r>
                      <a:r>
                        <a:rPr lang="en-US" sz="1500" b="0" i="0" u="none" strike="noStrike" cap="none" dirty="0">
                          <a:solidFill>
                            <a:srgbClr val="000000"/>
                          </a:solidFill>
                          <a:latin typeface="Nunito"/>
                          <a:ea typeface="Nunito"/>
                          <a:cs typeface="Nunito"/>
                          <a:sym typeface="Nunito"/>
                        </a:rPr>
                        <a:t>.</a:t>
                      </a:r>
                      <a:endParaRPr sz="1500" b="0" u="none" strike="noStrike" cap="none" dirty="0">
                        <a:latin typeface="Nunito"/>
                        <a:ea typeface="Nunito"/>
                        <a:cs typeface="Nunito"/>
                        <a:sym typeface="Nunito"/>
                      </a:endParaRPr>
                    </a:p>
                    <a:p>
                      <a:pPr marL="0" marR="0" lvl="0" indent="0" algn="ctr" rtl="0">
                        <a:lnSpc>
                          <a:spcPct val="100000"/>
                        </a:lnSpc>
                        <a:spcBef>
                          <a:spcPts val="0"/>
                        </a:spcBef>
                        <a:spcAft>
                          <a:spcPts val="0"/>
                        </a:spcAft>
                        <a:buNone/>
                      </a:pPr>
                      <a:r>
                        <a:rPr lang="en-US" sz="1500" b="0" i="0" u="none" strike="noStrike" cap="none" dirty="0">
                          <a:solidFill>
                            <a:srgbClr val="000000"/>
                          </a:solidFill>
                          <a:latin typeface="Nunito"/>
                          <a:ea typeface="Nunito"/>
                          <a:cs typeface="Nunito"/>
                          <a:sym typeface="Nunito"/>
                        </a:rPr>
                        <a:t>=&gt; </a:t>
                      </a:r>
                      <a:r>
                        <a:rPr lang="en-US" sz="1500" b="0" i="0" u="none" strike="noStrike" cap="none" dirty="0" err="1">
                          <a:solidFill>
                            <a:srgbClr val="000000"/>
                          </a:solidFill>
                          <a:latin typeface="Nunito"/>
                          <a:ea typeface="Nunito"/>
                          <a:cs typeface="Nunito"/>
                          <a:sym typeface="Nunito"/>
                        </a:rPr>
                        <a:t>Ký</a:t>
                      </a:r>
                      <a:r>
                        <a:rPr lang="en-US" sz="1500" b="0" i="0" u="none" strike="noStrike" cap="none" dirty="0">
                          <a:solidFill>
                            <a:srgbClr val="000000"/>
                          </a:solidFill>
                          <a:latin typeface="Nunito"/>
                          <a:ea typeface="Nunito"/>
                          <a:cs typeface="Nunito"/>
                          <a:sym typeface="Nunito"/>
                        </a:rPr>
                        <a:t> </a:t>
                      </a:r>
                      <a:r>
                        <a:rPr lang="en-US" sz="1500" b="0" i="0" u="none" strike="noStrike" cap="none" dirty="0" err="1">
                          <a:solidFill>
                            <a:srgbClr val="000000"/>
                          </a:solidFill>
                          <a:latin typeface="Nunito"/>
                          <a:ea typeface="Nunito"/>
                          <a:cs typeface="Nunito"/>
                          <a:sym typeface="Nunito"/>
                        </a:rPr>
                        <a:t>hiệu</a:t>
                      </a:r>
                      <a:endParaRPr sz="1500" b="0" u="none" strike="noStrike" cap="none" dirty="0">
                        <a:latin typeface="Nunito"/>
                        <a:ea typeface="Nunito"/>
                        <a:cs typeface="Nunito"/>
                        <a:sym typeface="Nunito"/>
                      </a:endParaRPr>
                    </a:p>
                    <a:p>
                      <a:pPr marL="0" marR="0" lvl="0" indent="0" algn="ctr" rtl="0">
                        <a:lnSpc>
                          <a:spcPct val="100000"/>
                        </a:lnSpc>
                        <a:spcBef>
                          <a:spcPts val="0"/>
                        </a:spcBef>
                        <a:spcAft>
                          <a:spcPts val="0"/>
                        </a:spcAft>
                        <a:buNone/>
                      </a:pPr>
                      <a:r>
                        <a:rPr lang="en-US" sz="1500" u="none" strike="noStrike" cap="none" dirty="0">
                          <a:latin typeface="Nunito"/>
                          <a:ea typeface="Nunito"/>
                          <a:cs typeface="Nunito"/>
                          <a:sym typeface="Nunito"/>
                        </a:rPr>
                        <a:t/>
                      </a:r>
                      <a:br>
                        <a:rPr lang="en-US" sz="1500" u="none" strike="noStrike" cap="none" dirty="0">
                          <a:latin typeface="Nunito"/>
                          <a:ea typeface="Nunito"/>
                          <a:cs typeface="Nunito"/>
                          <a:sym typeface="Nunito"/>
                        </a:rPr>
                      </a:br>
                      <a:endParaRPr sz="1500" u="none" strike="noStrike" cap="none" dirty="0">
                        <a:latin typeface="Nunito"/>
                        <a:ea typeface="Nunito"/>
                        <a:cs typeface="Nunito"/>
                        <a:sym typeface="Nunito"/>
                      </a:endParaRPr>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292017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7" name="Google Shape;737;gd4840bce41_0_28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80</a:t>
            </a:fld>
            <a:endParaRPr/>
          </a:p>
        </p:txBody>
      </p:sp>
      <p:sp>
        <p:nvSpPr>
          <p:cNvPr id="738" name="Google Shape;738;gd4840bce41_0_289"/>
          <p:cNvSpPr/>
          <p:nvPr/>
        </p:nvSpPr>
        <p:spPr>
          <a:xfrm rot="942510">
            <a:off x="7829032" y="3752426"/>
            <a:ext cx="903684" cy="98662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gd4840bce41_0_289"/>
          <p:cNvSpPr txBox="1"/>
          <p:nvPr/>
        </p:nvSpPr>
        <p:spPr>
          <a:xfrm>
            <a:off x="1821712" y="4014888"/>
            <a:ext cx="4688338" cy="846355"/>
          </a:xfrm>
          <a:prstGeom prst="rect">
            <a:avLst/>
          </a:prstGeom>
          <a:noFill/>
          <a:ln>
            <a:noFill/>
          </a:ln>
        </p:spPr>
        <p:txBody>
          <a:bodyPr spcFirstLastPara="1" wrap="square" lIns="91425" tIns="91425" rIns="91425" bIns="91425" anchor="t" anchorCtr="0">
            <a:spAutoFit/>
          </a:bodyPr>
          <a:lstStyle/>
          <a:p>
            <a:pPr marL="228600" lvl="0" indent="0" algn="l" rtl="0">
              <a:lnSpc>
                <a:spcPct val="115000"/>
              </a:lnSpc>
              <a:spcBef>
                <a:spcPts val="1200"/>
              </a:spcBef>
              <a:spcAft>
                <a:spcPts val="1200"/>
              </a:spcAft>
              <a:buNone/>
            </a:pPr>
            <a:r>
              <a:rPr lang="en-US" sz="2000" i="1" dirty="0">
                <a:solidFill>
                  <a:srgbClr val="0000FF"/>
                </a:solidFill>
                <a:latin typeface="Nunito"/>
                <a:ea typeface="Nunito"/>
                <a:cs typeface="Nunito"/>
                <a:sym typeface="Nunito"/>
              </a:rPr>
              <a:t>HÌNH 4.13: </a:t>
            </a:r>
            <a:r>
              <a:rPr lang="en-US" sz="2000" i="1" dirty="0" err="1">
                <a:solidFill>
                  <a:srgbClr val="0000FF"/>
                </a:solidFill>
                <a:latin typeface="Nunito"/>
                <a:ea typeface="Nunito"/>
                <a:cs typeface="Nunito"/>
                <a:sym typeface="Nunito"/>
              </a:rPr>
              <a:t>Sơ</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đồ</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lớp</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có</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chú</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thích</a:t>
            </a:r>
            <a:r>
              <a:rPr lang="en-US" sz="2000" i="1" dirty="0">
                <a:solidFill>
                  <a:srgbClr val="0000FF"/>
                </a:solidFill>
                <a:latin typeface="Nunito"/>
                <a:ea typeface="Nunito"/>
                <a:cs typeface="Nunito"/>
                <a:sym typeface="Nunito"/>
              </a:rPr>
              <a:t>.</a:t>
            </a:r>
            <a:endParaRPr sz="2000" b="1" dirty="0">
              <a:solidFill>
                <a:srgbClr val="0000FF"/>
              </a:solidFill>
              <a:latin typeface="Nunito"/>
              <a:ea typeface="Nunito"/>
              <a:cs typeface="Nunito"/>
              <a:sym typeface="Nunito"/>
            </a:endParaRPr>
          </a:p>
        </p:txBody>
      </p:sp>
      <p:sp>
        <p:nvSpPr>
          <p:cNvPr id="742" name="Google Shape;742;gd4840bce41_0_289"/>
          <p:cNvSpPr txBox="1"/>
          <p:nvPr/>
        </p:nvSpPr>
        <p:spPr>
          <a:xfrm>
            <a:off x="871869" y="1609400"/>
            <a:ext cx="7532505"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Nunito"/>
                <a:ea typeface="Nunito"/>
                <a:cs typeface="Nunito"/>
                <a:sym typeface="Nunito"/>
              </a:rPr>
              <a:t>UML </a:t>
            </a:r>
            <a:r>
              <a:rPr lang="en-US" sz="2000" dirty="0" err="1">
                <a:latin typeface="Nunito"/>
                <a:ea typeface="Nunito"/>
                <a:cs typeface="Nunito"/>
                <a:sym typeface="Nunito"/>
              </a:rPr>
              <a:t>cho</a:t>
            </a:r>
            <a:r>
              <a:rPr lang="en-US" sz="2000" dirty="0">
                <a:latin typeface="Nunito"/>
                <a:ea typeface="Nunito"/>
                <a:cs typeface="Nunito"/>
                <a:sym typeface="Nunito"/>
              </a:rPr>
              <a:t> </a:t>
            </a:r>
            <a:r>
              <a:rPr lang="en-US" sz="2000" dirty="0" err="1">
                <a:latin typeface="Nunito"/>
                <a:ea typeface="Nunito"/>
                <a:cs typeface="Nunito"/>
                <a:sym typeface="Nunito"/>
              </a:rPr>
              <a:t>phép</a:t>
            </a:r>
            <a:r>
              <a:rPr lang="en-US" sz="2000" dirty="0">
                <a:latin typeface="Nunito"/>
                <a:ea typeface="Nunito"/>
                <a:cs typeface="Nunito"/>
                <a:sym typeface="Nunito"/>
              </a:rPr>
              <a:t> </a:t>
            </a:r>
            <a:r>
              <a:rPr lang="en-US" sz="2000" dirty="0" err="1">
                <a:latin typeface="Nunito"/>
                <a:ea typeface="Nunito"/>
                <a:cs typeface="Nunito"/>
                <a:sym typeface="Nunito"/>
              </a:rPr>
              <a:t>người</a:t>
            </a:r>
            <a:r>
              <a:rPr lang="en-US" sz="2000" dirty="0">
                <a:latin typeface="Nunito"/>
                <a:ea typeface="Nunito"/>
                <a:cs typeface="Nunito"/>
                <a:sym typeface="Nunito"/>
              </a:rPr>
              <a:t> </a:t>
            </a:r>
            <a:r>
              <a:rPr lang="en-US" sz="2000" dirty="0" err="1">
                <a:latin typeface="Nunito"/>
                <a:ea typeface="Nunito"/>
                <a:cs typeface="Nunito"/>
                <a:sym typeface="Nunito"/>
              </a:rPr>
              <a:t>lập</a:t>
            </a:r>
            <a:r>
              <a:rPr lang="en-US" sz="2000" dirty="0">
                <a:latin typeface="Nunito"/>
                <a:ea typeface="Nunito"/>
                <a:cs typeface="Nunito"/>
                <a:sym typeface="Nunito"/>
              </a:rPr>
              <a:t> </a:t>
            </a:r>
            <a:r>
              <a:rPr lang="en-US" sz="2000" dirty="0" err="1">
                <a:latin typeface="Nunito"/>
                <a:ea typeface="Nunito"/>
                <a:cs typeface="Nunito"/>
                <a:sym typeface="Nunito"/>
              </a:rPr>
              <a:t>mô</a:t>
            </a:r>
            <a:r>
              <a:rPr lang="en-US" sz="2000" dirty="0">
                <a:latin typeface="Nunito"/>
                <a:ea typeface="Nunito"/>
                <a:cs typeface="Nunito"/>
                <a:sym typeface="Nunito"/>
              </a:rPr>
              <a:t> </a:t>
            </a:r>
            <a:r>
              <a:rPr lang="en-US" sz="2000" dirty="0" err="1">
                <a:latin typeface="Nunito"/>
                <a:ea typeface="Nunito"/>
                <a:cs typeface="Nunito"/>
                <a:sym typeface="Nunito"/>
              </a:rPr>
              <a:t>hình</a:t>
            </a:r>
            <a:r>
              <a:rPr lang="en-US" sz="2000" dirty="0">
                <a:latin typeface="Nunito"/>
                <a:ea typeface="Nunito"/>
                <a:cs typeface="Nunito"/>
                <a:sym typeface="Nunito"/>
              </a:rPr>
              <a:t> </a:t>
            </a:r>
            <a:r>
              <a:rPr lang="en-US" sz="2000" dirty="0" err="1">
                <a:latin typeface="Nunito"/>
                <a:ea typeface="Nunito"/>
                <a:cs typeface="Nunito"/>
                <a:sym typeface="Nunito"/>
              </a:rPr>
              <a:t>thêm</a:t>
            </a:r>
            <a:r>
              <a:rPr lang="en-US" sz="2000" dirty="0">
                <a:latin typeface="Nunito"/>
                <a:ea typeface="Nunito"/>
                <a:cs typeface="Nunito"/>
                <a:sym typeface="Nunito"/>
              </a:rPr>
              <a:t> </a:t>
            </a:r>
            <a:r>
              <a:rPr lang="en-US" sz="2000" dirty="0" err="1">
                <a:latin typeface="Nunito"/>
                <a:ea typeface="Nunito"/>
                <a:cs typeface="Nunito"/>
                <a:sym typeface="Nunito"/>
              </a:rPr>
              <a:t>chú</a:t>
            </a:r>
            <a:r>
              <a:rPr lang="en-US" sz="2000" dirty="0">
                <a:latin typeface="Nunito"/>
                <a:ea typeface="Nunito"/>
                <a:cs typeface="Nunito"/>
                <a:sym typeface="Nunito"/>
              </a:rPr>
              <a:t> </a:t>
            </a:r>
            <a:r>
              <a:rPr lang="en-US" sz="2000" dirty="0" err="1">
                <a:latin typeface="Nunito"/>
                <a:ea typeface="Nunito"/>
                <a:cs typeface="Nunito"/>
                <a:sym typeface="Nunito"/>
              </a:rPr>
              <a:t>thích</a:t>
            </a:r>
            <a:r>
              <a:rPr lang="en-US" sz="2000" dirty="0">
                <a:latin typeface="Nunito"/>
                <a:ea typeface="Nunito"/>
                <a:cs typeface="Nunito"/>
                <a:sym typeface="Nunito"/>
              </a:rPr>
              <a:t> </a:t>
            </a:r>
            <a:r>
              <a:rPr lang="en-US" sz="2000" dirty="0" err="1">
                <a:latin typeface="Nunito"/>
                <a:ea typeface="Nunito"/>
                <a:cs typeface="Nunito"/>
                <a:sym typeface="Nunito"/>
              </a:rPr>
              <a:t>vào</a:t>
            </a:r>
            <a:r>
              <a:rPr lang="en-US" sz="2000" dirty="0">
                <a:latin typeface="Nunito"/>
                <a:ea typeface="Nunito"/>
                <a:cs typeface="Nunito"/>
                <a:sym typeface="Nunito"/>
              </a:rPr>
              <a:t> </a:t>
            </a:r>
            <a:r>
              <a:rPr lang="en-US" sz="2000" dirty="0" err="1">
                <a:latin typeface="Nunito"/>
                <a:ea typeface="Nunito"/>
                <a:cs typeface="Nunito"/>
                <a:sym typeface="Nunito"/>
              </a:rPr>
              <a:t>sơ</a:t>
            </a:r>
            <a:r>
              <a:rPr lang="en-US" sz="2000" dirty="0">
                <a:latin typeface="Nunito"/>
                <a:ea typeface="Nunito"/>
                <a:cs typeface="Nunito"/>
                <a:sym typeface="Nunito"/>
              </a:rPr>
              <a:t> </a:t>
            </a:r>
            <a:r>
              <a:rPr lang="en-US" sz="2000" dirty="0" err="1">
                <a:latin typeface="Nunito"/>
                <a:ea typeface="Nunito"/>
                <a:cs typeface="Nunito"/>
                <a:sym typeface="Nunito"/>
              </a:rPr>
              <a:t>đồ</a:t>
            </a:r>
            <a:r>
              <a:rPr lang="en-US" sz="2000" dirty="0">
                <a:latin typeface="Nunito"/>
                <a:ea typeface="Nunito"/>
                <a:cs typeface="Nunito"/>
                <a:sym typeface="Nunito"/>
              </a:rPr>
              <a:t> </a:t>
            </a:r>
            <a:r>
              <a:rPr lang="en-US" sz="2000" dirty="0" err="1">
                <a:latin typeface="Nunito"/>
                <a:ea typeface="Nunito"/>
                <a:cs typeface="Nunito"/>
                <a:sym typeface="Nunito"/>
              </a:rPr>
              <a:t>hoặc</a:t>
            </a:r>
            <a:r>
              <a:rPr lang="en-US" sz="2000" dirty="0">
                <a:latin typeface="Nunito"/>
                <a:ea typeface="Nunito"/>
                <a:cs typeface="Nunito"/>
                <a:sym typeface="Nunito"/>
              </a:rPr>
              <a:t> </a:t>
            </a:r>
            <a:r>
              <a:rPr lang="en-US" sz="2000" dirty="0" err="1">
                <a:latin typeface="Nunito"/>
                <a:ea typeface="Nunito"/>
                <a:cs typeface="Nunito"/>
                <a:sym typeface="Nunito"/>
              </a:rPr>
              <a:t>sơ</a:t>
            </a:r>
            <a:r>
              <a:rPr lang="en-US" sz="2000" dirty="0">
                <a:latin typeface="Nunito"/>
                <a:ea typeface="Nunito"/>
                <a:cs typeface="Nunito"/>
                <a:sym typeface="Nunito"/>
              </a:rPr>
              <a:t> </a:t>
            </a:r>
            <a:r>
              <a:rPr lang="en-US" sz="2000" dirty="0" err="1">
                <a:latin typeface="Nunito"/>
                <a:ea typeface="Nunito"/>
                <a:cs typeface="Nunito"/>
                <a:sym typeface="Nunito"/>
              </a:rPr>
              <a:t>đồ</a:t>
            </a:r>
            <a:r>
              <a:rPr lang="en-US" sz="2000" dirty="0">
                <a:latin typeface="Nunito"/>
                <a:ea typeface="Nunito"/>
                <a:cs typeface="Nunito"/>
                <a:sym typeface="Nunito"/>
              </a:rPr>
              <a:t> frag-</a:t>
            </a:r>
            <a:r>
              <a:rPr lang="en-US" sz="2000" dirty="0" err="1">
                <a:latin typeface="Nunito"/>
                <a:ea typeface="Nunito"/>
                <a:cs typeface="Nunito"/>
                <a:sym typeface="Nunito"/>
              </a:rPr>
              <a:t>ment</a:t>
            </a:r>
            <a:r>
              <a:rPr lang="en-US" sz="2000" dirty="0">
                <a:latin typeface="Nunito"/>
                <a:ea typeface="Nunito"/>
                <a:cs typeface="Nunito"/>
                <a:sym typeface="Nunito"/>
              </a:rPr>
              <a:t> </a:t>
            </a:r>
            <a:endParaRPr sz="2000" dirty="0">
              <a:latin typeface="Nunito"/>
              <a:ea typeface="Nunito"/>
              <a:cs typeface="Nunito"/>
              <a:sym typeface="Nunito"/>
            </a:endParaRPr>
          </a:p>
        </p:txBody>
      </p:sp>
      <p:sp>
        <p:nvSpPr>
          <p:cNvPr id="743" name="Google Shape;743;gd4840bce41_0_289"/>
          <p:cNvSpPr txBox="1"/>
          <p:nvPr/>
        </p:nvSpPr>
        <p:spPr>
          <a:xfrm>
            <a:off x="1115944" y="1218795"/>
            <a:ext cx="2959298" cy="415468"/>
          </a:xfrm>
          <a:prstGeom prst="rect">
            <a:avLst/>
          </a:prstGeom>
          <a:noFill/>
          <a:ln>
            <a:noFill/>
          </a:ln>
        </p:spPr>
        <p:txBody>
          <a:bodyPr spcFirstLastPara="1" wrap="square" lIns="91425" tIns="91425" rIns="91425" bIns="91425" anchor="t" anchorCtr="0">
            <a:spAutoFit/>
          </a:bodyPr>
          <a:lstStyle/>
          <a:p>
            <a:pPr marL="139700" lvl="0" algn="l" rtl="0">
              <a:lnSpc>
                <a:spcPct val="50000"/>
              </a:lnSpc>
              <a:spcBef>
                <a:spcPts val="600"/>
              </a:spcBef>
              <a:spcAft>
                <a:spcPts val="0"/>
              </a:spcAft>
              <a:buSzPts val="1400"/>
            </a:pPr>
            <a:r>
              <a:rPr lang="en-US" sz="2000" b="1" dirty="0" err="1">
                <a:latin typeface="Nunito"/>
                <a:ea typeface="Nunito"/>
                <a:cs typeface="Nunito"/>
                <a:sym typeface="Nunito"/>
              </a:rPr>
              <a:t>Nhận</a:t>
            </a:r>
            <a:r>
              <a:rPr lang="en-US" sz="2000" b="1" dirty="0">
                <a:latin typeface="Nunito"/>
                <a:ea typeface="Nunito"/>
                <a:cs typeface="Nunito"/>
                <a:sym typeface="Nunito"/>
              </a:rPr>
              <a:t> </a:t>
            </a:r>
            <a:r>
              <a:rPr lang="en-US" sz="2000" b="1" dirty="0" err="1">
                <a:latin typeface="Nunito"/>
                <a:ea typeface="Nunito"/>
                <a:cs typeface="Nunito"/>
                <a:sym typeface="Nunito"/>
              </a:rPr>
              <a:t>xét</a:t>
            </a:r>
            <a:r>
              <a:rPr lang="en-US" sz="2000" b="1" dirty="0">
                <a:latin typeface="Nunito"/>
                <a:ea typeface="Nunito"/>
                <a:cs typeface="Nunito"/>
                <a:sym typeface="Nunito"/>
              </a:rPr>
              <a:t>(Comments)</a:t>
            </a:r>
            <a:endParaRPr sz="2000" dirty="0">
              <a:latin typeface="Nunito"/>
              <a:ea typeface="Nunito"/>
              <a:cs typeface="Nunito"/>
              <a:sym typeface="Nunito"/>
            </a:endParaRPr>
          </a:p>
        </p:txBody>
      </p:sp>
      <p:sp>
        <p:nvSpPr>
          <p:cNvPr id="12" name="Google Shape;676;gd4840bce41_0_195">
            <a:extLst>
              <a:ext uri="{FF2B5EF4-FFF2-40B4-BE49-F238E27FC236}">
                <a16:creationId xmlns:a16="http://schemas.microsoft.com/office/drawing/2014/main" id="{648BB7A1-F1DC-4FB9-9BF9-56A5341BFC9A}"/>
              </a:ext>
            </a:extLst>
          </p:cNvPr>
          <p:cNvSpPr txBox="1">
            <a:spLocks/>
          </p:cNvSpPr>
          <p:nvPr/>
        </p:nvSpPr>
        <p:spPr>
          <a:xfrm>
            <a:off x="799798" y="592950"/>
            <a:ext cx="4147600"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vi-VN" sz="3000">
                <a:latin typeface="Nunito"/>
                <a:ea typeface="Nunito"/>
                <a:cs typeface="Nunito"/>
                <a:sym typeface="Nunito"/>
              </a:rPr>
              <a:t>Đặc điểm sơ đồ chung</a:t>
            </a:r>
            <a:endParaRPr lang="vi-VN" sz="3000" dirty="0">
              <a:latin typeface="Nunito"/>
              <a:ea typeface="Nunito"/>
              <a:cs typeface="Nunito"/>
              <a:sym typeface="Nunito"/>
            </a:endParaRPr>
          </a:p>
        </p:txBody>
      </p:sp>
      <p:sp>
        <p:nvSpPr>
          <p:cNvPr id="13" name="Google Shape;767;p51">
            <a:extLst>
              <a:ext uri="{FF2B5EF4-FFF2-40B4-BE49-F238E27FC236}">
                <a16:creationId xmlns:a16="http://schemas.microsoft.com/office/drawing/2014/main" id="{26C5BE94-ADED-4A7E-A965-60CADD19EFA8}"/>
              </a:ext>
            </a:extLst>
          </p:cNvPr>
          <p:cNvSpPr/>
          <p:nvPr/>
        </p:nvSpPr>
        <p:spPr>
          <a:xfrm>
            <a:off x="752676" y="1264587"/>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2F95CD9-DE1B-4413-9CEF-199806BD9CF9}"/>
              </a:ext>
            </a:extLst>
          </p:cNvPr>
          <p:cNvPicPr>
            <a:picLocks noChangeAspect="1"/>
          </p:cNvPicPr>
          <p:nvPr/>
        </p:nvPicPr>
        <p:blipFill>
          <a:blip r:embed="rId3"/>
          <a:stretch>
            <a:fillRect/>
          </a:stretch>
        </p:blipFill>
        <p:spPr>
          <a:xfrm>
            <a:off x="1939123" y="2337725"/>
            <a:ext cx="5172075" cy="190801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43"/>
                                        </p:tgtEl>
                                        <p:attrNameLst>
                                          <p:attrName>style.visibility</p:attrName>
                                        </p:attrNameLst>
                                      </p:cBhvr>
                                      <p:to>
                                        <p:strVal val="visible"/>
                                      </p:to>
                                    </p:set>
                                    <p:animEffect transition="in" filter="randombar(horizontal)">
                                      <p:cBhvr>
                                        <p:cTn id="10" dur="500"/>
                                        <p:tgtEl>
                                          <p:spTgt spid="74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742"/>
                                        </p:tgtEl>
                                        <p:attrNameLst>
                                          <p:attrName>style.visibility</p:attrName>
                                        </p:attrNameLst>
                                      </p:cBhvr>
                                      <p:to>
                                        <p:strVal val="visible"/>
                                      </p:to>
                                    </p:set>
                                    <p:animEffect transition="in" filter="wheel(1)">
                                      <p:cBhvr>
                                        <p:cTn id="15" dur="2000"/>
                                        <p:tgtEl>
                                          <p:spTgt spid="742"/>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ircle(in)">
                                      <p:cBhvr>
                                        <p:cTn id="20" dur="2000"/>
                                        <p:tgtEl>
                                          <p:spTgt spid="5"/>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739"/>
                                        </p:tgtEl>
                                        <p:attrNameLst>
                                          <p:attrName>style.visibility</p:attrName>
                                        </p:attrNameLst>
                                      </p:cBhvr>
                                      <p:to>
                                        <p:strVal val="visible"/>
                                      </p:to>
                                    </p:set>
                                    <p:animEffect transition="in" filter="circle(in)">
                                      <p:cBhvr>
                                        <p:cTn id="23" dur="2000"/>
                                        <p:tgtEl>
                                          <p:spTgt spid="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 grpId="0"/>
      <p:bldP spid="742" grpId="0"/>
      <p:bldP spid="743" grpId="0"/>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9" name="Google Shape;749;gd4840bce41_0_30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81</a:t>
            </a:fld>
            <a:endParaRPr/>
          </a:p>
        </p:txBody>
      </p:sp>
      <p:sp>
        <p:nvSpPr>
          <p:cNvPr id="750" name="Google Shape;750;gd4840bce41_0_304"/>
          <p:cNvSpPr/>
          <p:nvPr/>
        </p:nvSpPr>
        <p:spPr>
          <a:xfrm rot="942510">
            <a:off x="7829032" y="3752426"/>
            <a:ext cx="903684" cy="98662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gd4840bce41_0_304"/>
          <p:cNvSpPr txBox="1"/>
          <p:nvPr/>
        </p:nvSpPr>
        <p:spPr>
          <a:xfrm>
            <a:off x="-1990550" y="-50425"/>
            <a:ext cx="2668200" cy="384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300">
              <a:latin typeface="Nunito"/>
              <a:ea typeface="Nunito"/>
              <a:cs typeface="Nunito"/>
              <a:sym typeface="Nunito"/>
            </a:endParaRPr>
          </a:p>
        </p:txBody>
      </p:sp>
      <p:sp>
        <p:nvSpPr>
          <p:cNvPr id="755" name="Google Shape;755;gd4840bce41_0_304"/>
          <p:cNvSpPr txBox="1"/>
          <p:nvPr/>
        </p:nvSpPr>
        <p:spPr>
          <a:xfrm>
            <a:off x="832372" y="1015626"/>
            <a:ext cx="6274570" cy="692467"/>
          </a:xfrm>
          <a:prstGeom prst="rect">
            <a:avLst/>
          </a:prstGeom>
          <a:noFill/>
          <a:ln>
            <a:noFill/>
          </a:ln>
        </p:spPr>
        <p:txBody>
          <a:bodyPr spcFirstLastPara="1" wrap="square" lIns="91425" tIns="91425" rIns="91425" bIns="91425" anchor="t" anchorCtr="0">
            <a:spAutoFit/>
          </a:bodyPr>
          <a:lstStyle/>
          <a:p>
            <a:pPr marL="120650" lvl="0" algn="l" rtl="0">
              <a:lnSpc>
                <a:spcPct val="115000"/>
              </a:lnSpc>
              <a:spcBef>
                <a:spcPts val="1200"/>
              </a:spcBef>
              <a:spcAft>
                <a:spcPts val="0"/>
              </a:spcAft>
              <a:buSzPts val="1700"/>
            </a:pPr>
            <a:r>
              <a:rPr lang="en-US" sz="2000" b="1" dirty="0" err="1">
                <a:latin typeface="Nunito" panose="020B0604020202020204" charset="0"/>
                <a:ea typeface="Times New Roman"/>
                <a:cs typeface="Times New Roman"/>
                <a:sym typeface="Times New Roman"/>
              </a:rPr>
              <a:t>Ràng</a:t>
            </a:r>
            <a:r>
              <a:rPr lang="en-US" sz="2000" b="1" dirty="0">
                <a:latin typeface="Nunito" panose="020B0604020202020204" charset="0"/>
                <a:ea typeface="Times New Roman"/>
                <a:cs typeface="Times New Roman"/>
                <a:sym typeface="Times New Roman"/>
              </a:rPr>
              <a:t> </a:t>
            </a:r>
            <a:r>
              <a:rPr lang="en-US" sz="2000" b="1" dirty="0" err="1">
                <a:latin typeface="Nunito" panose="020B0604020202020204" charset="0"/>
                <a:ea typeface="Times New Roman"/>
                <a:cs typeface="Times New Roman"/>
                <a:sym typeface="Times New Roman"/>
              </a:rPr>
              <a:t>buộc</a:t>
            </a:r>
            <a:r>
              <a:rPr lang="en-US" sz="2000" b="1" dirty="0">
                <a:latin typeface="Nunito" panose="020B0604020202020204" charset="0"/>
                <a:ea typeface="Times New Roman"/>
                <a:cs typeface="Times New Roman"/>
                <a:sym typeface="Times New Roman"/>
              </a:rPr>
              <a:t>(Constraints)</a:t>
            </a:r>
            <a:endParaRPr sz="1700" b="1" dirty="0">
              <a:latin typeface="Nunito" panose="020B0604020202020204" charset="0"/>
              <a:ea typeface="Nunito"/>
              <a:cs typeface="Nunito"/>
              <a:sym typeface="Nunito"/>
            </a:endParaRPr>
          </a:p>
        </p:txBody>
      </p:sp>
      <p:sp>
        <p:nvSpPr>
          <p:cNvPr id="12" name="Google Shape;676;gd4840bce41_0_195">
            <a:extLst>
              <a:ext uri="{FF2B5EF4-FFF2-40B4-BE49-F238E27FC236}">
                <a16:creationId xmlns:a16="http://schemas.microsoft.com/office/drawing/2014/main" id="{2B0A1247-A069-4A95-B9FE-A3AB11B5A601}"/>
              </a:ext>
            </a:extLst>
          </p:cNvPr>
          <p:cNvSpPr txBox="1">
            <a:spLocks/>
          </p:cNvSpPr>
          <p:nvPr/>
        </p:nvSpPr>
        <p:spPr>
          <a:xfrm>
            <a:off x="799798" y="592950"/>
            <a:ext cx="4147600"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vi-VN" sz="3000" dirty="0">
                <a:latin typeface="Nunito"/>
                <a:ea typeface="Nunito"/>
                <a:cs typeface="Nunito"/>
                <a:sym typeface="Nunito"/>
              </a:rPr>
              <a:t>Đặc điểm sơ đồ chung</a:t>
            </a:r>
          </a:p>
        </p:txBody>
      </p:sp>
      <p:sp>
        <p:nvSpPr>
          <p:cNvPr id="13" name="Google Shape;767;p51">
            <a:extLst>
              <a:ext uri="{FF2B5EF4-FFF2-40B4-BE49-F238E27FC236}">
                <a16:creationId xmlns:a16="http://schemas.microsoft.com/office/drawing/2014/main" id="{FB2A36E3-4A18-4B59-B565-DA0B101A6608}"/>
              </a:ext>
            </a:extLst>
          </p:cNvPr>
          <p:cNvSpPr/>
          <p:nvPr/>
        </p:nvSpPr>
        <p:spPr>
          <a:xfrm>
            <a:off x="604117" y="1293111"/>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6;p51">
            <a:extLst>
              <a:ext uri="{FF2B5EF4-FFF2-40B4-BE49-F238E27FC236}">
                <a16:creationId xmlns:a16="http://schemas.microsoft.com/office/drawing/2014/main" id="{8D26CBEF-C575-4948-A07B-6B0CC114EC51}"/>
              </a:ext>
            </a:extLst>
          </p:cNvPr>
          <p:cNvSpPr/>
          <p:nvPr/>
        </p:nvSpPr>
        <p:spPr>
          <a:xfrm rot="21242181">
            <a:off x="614962" y="1749820"/>
            <a:ext cx="299697" cy="31432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786;p51">
            <a:extLst>
              <a:ext uri="{FF2B5EF4-FFF2-40B4-BE49-F238E27FC236}">
                <a16:creationId xmlns:a16="http://schemas.microsoft.com/office/drawing/2014/main" id="{9F33C6F2-3F6B-489B-9746-7A85DD59EFE6}"/>
              </a:ext>
            </a:extLst>
          </p:cNvPr>
          <p:cNvSpPr/>
          <p:nvPr/>
        </p:nvSpPr>
        <p:spPr>
          <a:xfrm>
            <a:off x="599444" y="2467992"/>
            <a:ext cx="299697" cy="31432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786;p51">
            <a:extLst>
              <a:ext uri="{FF2B5EF4-FFF2-40B4-BE49-F238E27FC236}">
                <a16:creationId xmlns:a16="http://schemas.microsoft.com/office/drawing/2014/main" id="{1D13121E-29E7-4491-A7FF-911332CEBF05}"/>
              </a:ext>
            </a:extLst>
          </p:cNvPr>
          <p:cNvSpPr/>
          <p:nvPr/>
        </p:nvSpPr>
        <p:spPr>
          <a:xfrm>
            <a:off x="588599" y="3119966"/>
            <a:ext cx="299697" cy="31432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786;p51">
            <a:extLst>
              <a:ext uri="{FF2B5EF4-FFF2-40B4-BE49-F238E27FC236}">
                <a16:creationId xmlns:a16="http://schemas.microsoft.com/office/drawing/2014/main" id="{C4DE7C93-935D-4E5E-AFAE-583D925B8E2C}"/>
              </a:ext>
            </a:extLst>
          </p:cNvPr>
          <p:cNvSpPr/>
          <p:nvPr/>
        </p:nvSpPr>
        <p:spPr>
          <a:xfrm>
            <a:off x="604117" y="3560576"/>
            <a:ext cx="299697" cy="31432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TextBox 3">
            <a:extLst>
              <a:ext uri="{FF2B5EF4-FFF2-40B4-BE49-F238E27FC236}">
                <a16:creationId xmlns:a16="http://schemas.microsoft.com/office/drawing/2014/main" id="{2284C3CB-4445-497B-8307-6A08A8988BBD}"/>
              </a:ext>
            </a:extLst>
          </p:cNvPr>
          <p:cNvSpPr txBox="1"/>
          <p:nvPr/>
        </p:nvSpPr>
        <p:spPr>
          <a:xfrm>
            <a:off x="1024408" y="1748148"/>
            <a:ext cx="6966972" cy="707886"/>
          </a:xfrm>
          <a:prstGeom prst="rect">
            <a:avLst/>
          </a:prstGeom>
          <a:noFill/>
        </p:spPr>
        <p:txBody>
          <a:bodyPr wrap="none" rtlCol="0">
            <a:spAutoFit/>
          </a:bodyPr>
          <a:lstStyle/>
          <a:p>
            <a:r>
              <a:rPr lang="vi-VN" sz="2000" dirty="0">
                <a:latin typeface="Nunito"/>
                <a:ea typeface="Nunito"/>
                <a:cs typeface="Nunito"/>
                <a:sym typeface="Nunito"/>
              </a:rPr>
              <a:t>Ràng buộc là một quy tắc cấm một số giá trị tiềm </a:t>
            </a:r>
            <a:r>
              <a:rPr lang="vi-VN" sz="2000">
                <a:latin typeface="Nunito"/>
                <a:ea typeface="Nunito"/>
                <a:cs typeface="Nunito"/>
                <a:sym typeface="Nunito"/>
              </a:rPr>
              <a:t>năng cho </a:t>
            </a:r>
            <a:endParaRPr lang="en-US" sz="2000">
              <a:latin typeface="Nunito"/>
              <a:ea typeface="Nunito"/>
              <a:cs typeface="Nunito"/>
              <a:sym typeface="Nunito"/>
            </a:endParaRPr>
          </a:p>
          <a:p>
            <a:r>
              <a:rPr lang="vi-VN" sz="2000">
                <a:latin typeface="Nunito"/>
                <a:ea typeface="Nunito"/>
                <a:cs typeface="Nunito"/>
                <a:sym typeface="Nunito"/>
              </a:rPr>
              <a:t>một </a:t>
            </a:r>
            <a:r>
              <a:rPr lang="vi-VN" sz="2000" dirty="0">
                <a:latin typeface="Nunito"/>
                <a:ea typeface="Nunito"/>
                <a:cs typeface="Nunito"/>
                <a:sym typeface="Nunito"/>
              </a:rPr>
              <a:t>trường</a:t>
            </a:r>
            <a:r>
              <a:rPr lang="en-US" sz="2000" dirty="0">
                <a:latin typeface="Nunito"/>
                <a:ea typeface="Nunito"/>
                <a:cs typeface="Nunito"/>
                <a:sym typeface="Nunito"/>
              </a:rPr>
              <a:t>.</a:t>
            </a:r>
            <a:endParaRPr lang="vi-VN" sz="2000" dirty="0">
              <a:latin typeface="Nunito"/>
              <a:ea typeface="Nunito"/>
              <a:cs typeface="Nunito"/>
              <a:sym typeface="Nunito"/>
            </a:endParaRPr>
          </a:p>
        </p:txBody>
      </p:sp>
      <p:sp>
        <p:nvSpPr>
          <p:cNvPr id="5" name="TextBox 4">
            <a:extLst>
              <a:ext uri="{FF2B5EF4-FFF2-40B4-BE49-F238E27FC236}">
                <a16:creationId xmlns:a16="http://schemas.microsoft.com/office/drawing/2014/main" id="{18A1AB4C-4DCB-42AB-A872-B19411B4A445}"/>
              </a:ext>
            </a:extLst>
          </p:cNvPr>
          <p:cNvSpPr txBox="1"/>
          <p:nvPr/>
        </p:nvSpPr>
        <p:spPr>
          <a:xfrm>
            <a:off x="993372" y="2391830"/>
            <a:ext cx="7411003" cy="707886"/>
          </a:xfrm>
          <a:prstGeom prst="rect">
            <a:avLst/>
          </a:prstGeom>
          <a:noFill/>
        </p:spPr>
        <p:txBody>
          <a:bodyPr wrap="none" rtlCol="0">
            <a:spAutoFit/>
          </a:bodyPr>
          <a:lstStyle/>
          <a:p>
            <a:r>
              <a:rPr lang="vi-VN" sz="2000" dirty="0">
                <a:latin typeface="Nunito"/>
                <a:ea typeface="Nunito"/>
                <a:cs typeface="Nunito"/>
                <a:sym typeface="Nunito"/>
              </a:rPr>
              <a:t>Trong UML, các ràng buộc có thể được thêm vào nhiều nơi </a:t>
            </a:r>
            <a:r>
              <a:rPr lang="vi-VN" sz="2000">
                <a:latin typeface="Nunito"/>
                <a:ea typeface="Nunito"/>
                <a:cs typeface="Nunito"/>
                <a:sym typeface="Nunito"/>
              </a:rPr>
              <a:t>trên </a:t>
            </a:r>
            <a:endParaRPr lang="en-US" sz="2000">
              <a:latin typeface="Nunito"/>
              <a:ea typeface="Nunito"/>
              <a:cs typeface="Nunito"/>
              <a:sym typeface="Nunito"/>
            </a:endParaRPr>
          </a:p>
          <a:p>
            <a:r>
              <a:rPr lang="vi-VN" sz="2000">
                <a:latin typeface="Nunito"/>
                <a:ea typeface="Nunito"/>
                <a:cs typeface="Nunito"/>
                <a:sym typeface="Nunito"/>
              </a:rPr>
              <a:t>một </a:t>
            </a:r>
            <a:r>
              <a:rPr lang="vi-VN" sz="2000" dirty="0">
                <a:latin typeface="Nunito"/>
                <a:ea typeface="Nunito"/>
                <a:cs typeface="Nunito"/>
                <a:sym typeface="Nunito"/>
              </a:rPr>
              <a:t>sơ đồ</a:t>
            </a:r>
          </a:p>
        </p:txBody>
      </p:sp>
      <p:sp>
        <p:nvSpPr>
          <p:cNvPr id="6" name="TextBox 5">
            <a:extLst>
              <a:ext uri="{FF2B5EF4-FFF2-40B4-BE49-F238E27FC236}">
                <a16:creationId xmlns:a16="http://schemas.microsoft.com/office/drawing/2014/main" id="{08E6D6CF-04E5-4506-934D-9A4C67620270}"/>
              </a:ext>
            </a:extLst>
          </p:cNvPr>
          <p:cNvSpPr txBox="1"/>
          <p:nvPr/>
        </p:nvSpPr>
        <p:spPr>
          <a:xfrm>
            <a:off x="966759" y="3119966"/>
            <a:ext cx="6740948" cy="400110"/>
          </a:xfrm>
          <a:prstGeom prst="rect">
            <a:avLst/>
          </a:prstGeom>
          <a:noFill/>
        </p:spPr>
        <p:txBody>
          <a:bodyPr wrap="none" rtlCol="0">
            <a:spAutoFit/>
          </a:bodyPr>
          <a:lstStyle/>
          <a:p>
            <a:r>
              <a:rPr lang="en-US" sz="2000" dirty="0" err="1">
                <a:latin typeface="Nunito"/>
                <a:ea typeface="Nunito"/>
                <a:cs typeface="Nunito"/>
                <a:sym typeface="Nunito"/>
              </a:rPr>
              <a:t>Có</a:t>
            </a:r>
            <a:r>
              <a:rPr lang="en-US" sz="2000" dirty="0">
                <a:latin typeface="Nunito"/>
                <a:ea typeface="Nunito"/>
                <a:cs typeface="Nunito"/>
                <a:sym typeface="Nunito"/>
              </a:rPr>
              <a:t> </a:t>
            </a:r>
            <a:r>
              <a:rPr lang="en-US" sz="2000" dirty="0" err="1">
                <a:latin typeface="Nunito"/>
                <a:ea typeface="Nunito"/>
                <a:cs typeface="Nunito"/>
                <a:sym typeface="Nunito"/>
              </a:rPr>
              <a:t>thể</a:t>
            </a:r>
            <a:r>
              <a:rPr lang="en-US" sz="2000" dirty="0">
                <a:latin typeface="Nunito"/>
                <a:ea typeface="Nunito"/>
                <a:cs typeface="Nunito"/>
                <a:sym typeface="Nunito"/>
              </a:rPr>
              <a:t> </a:t>
            </a:r>
            <a:r>
              <a:rPr lang="en-US" sz="2000" dirty="0" err="1">
                <a:latin typeface="Nunito"/>
                <a:ea typeface="Nunito"/>
                <a:cs typeface="Nunito"/>
                <a:sym typeface="Nunito"/>
              </a:rPr>
              <a:t>đặt</a:t>
            </a:r>
            <a:r>
              <a:rPr lang="en-US" sz="2000" dirty="0">
                <a:latin typeface="Nunito"/>
                <a:ea typeface="Nunito"/>
                <a:cs typeface="Nunito"/>
                <a:sym typeface="Nunito"/>
              </a:rPr>
              <a:t> </a:t>
            </a:r>
            <a:r>
              <a:rPr lang="en-US" sz="2000" dirty="0" err="1">
                <a:latin typeface="Nunito"/>
                <a:ea typeface="Nunito"/>
                <a:cs typeface="Nunito"/>
                <a:sym typeface="Nunito"/>
              </a:rPr>
              <a:t>ràng</a:t>
            </a:r>
            <a:r>
              <a:rPr lang="en-US" sz="2000" dirty="0">
                <a:latin typeface="Nunito"/>
                <a:ea typeface="Nunito"/>
                <a:cs typeface="Nunito"/>
                <a:sym typeface="Nunito"/>
              </a:rPr>
              <a:t> </a:t>
            </a:r>
            <a:r>
              <a:rPr lang="en-US" sz="2000" dirty="0" err="1">
                <a:latin typeface="Nunito"/>
                <a:ea typeface="Nunito"/>
                <a:cs typeface="Nunito"/>
                <a:sym typeface="Nunito"/>
              </a:rPr>
              <a:t>buộc</a:t>
            </a:r>
            <a:r>
              <a:rPr lang="en-US" sz="2000" dirty="0">
                <a:latin typeface="Nunito"/>
                <a:ea typeface="Nunito"/>
                <a:cs typeface="Nunito"/>
                <a:sym typeface="Nunito"/>
              </a:rPr>
              <a:t> </a:t>
            </a:r>
            <a:r>
              <a:rPr lang="en-US" sz="2000" dirty="0" err="1">
                <a:latin typeface="Nunito"/>
                <a:ea typeface="Nunito"/>
                <a:cs typeface="Nunito"/>
                <a:sym typeface="Nunito"/>
              </a:rPr>
              <a:t>bên</a:t>
            </a:r>
            <a:r>
              <a:rPr lang="en-US" sz="2000" dirty="0">
                <a:latin typeface="Nunito"/>
                <a:ea typeface="Nunito"/>
                <a:cs typeface="Nunito"/>
                <a:sym typeface="Nunito"/>
              </a:rPr>
              <a:t> </a:t>
            </a:r>
            <a:r>
              <a:rPr lang="en-US" sz="2000" dirty="0" err="1">
                <a:latin typeface="Nunito"/>
                <a:ea typeface="Nunito"/>
                <a:cs typeface="Nunito"/>
                <a:sym typeface="Nunito"/>
              </a:rPr>
              <a:t>trong</a:t>
            </a:r>
            <a:r>
              <a:rPr lang="en-US" sz="2000" dirty="0">
                <a:latin typeface="Nunito"/>
                <a:ea typeface="Nunito"/>
                <a:cs typeface="Nunito"/>
                <a:sym typeface="Nunito"/>
              </a:rPr>
              <a:t> </a:t>
            </a: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biểu</a:t>
            </a:r>
            <a:r>
              <a:rPr lang="en-US" sz="2000" dirty="0">
                <a:latin typeface="Nunito"/>
                <a:ea typeface="Nunito"/>
                <a:cs typeface="Nunito"/>
                <a:sym typeface="Nunito"/>
              </a:rPr>
              <a:t> </a:t>
            </a:r>
            <a:r>
              <a:rPr lang="en-US" sz="2000" dirty="0" err="1">
                <a:latin typeface="Nunito"/>
                <a:ea typeface="Nunito"/>
                <a:cs typeface="Nunito"/>
                <a:sym typeface="Nunito"/>
              </a:rPr>
              <a:t>tượng</a:t>
            </a:r>
            <a:r>
              <a:rPr lang="en-US" sz="2000" dirty="0">
                <a:latin typeface="Nunito"/>
                <a:ea typeface="Nunito"/>
                <a:cs typeface="Nunito"/>
                <a:sym typeface="Nunito"/>
              </a:rPr>
              <a:t> </a:t>
            </a:r>
            <a:r>
              <a:rPr lang="en-US" sz="2000" dirty="0" err="1">
                <a:latin typeface="Nunito"/>
                <a:ea typeface="Nunito"/>
                <a:cs typeface="Nunito"/>
                <a:sym typeface="Nunito"/>
              </a:rPr>
              <a:t>chú</a:t>
            </a:r>
            <a:r>
              <a:rPr lang="en-US" sz="2000" dirty="0">
                <a:latin typeface="Nunito"/>
                <a:ea typeface="Nunito"/>
                <a:cs typeface="Nunito"/>
                <a:sym typeface="Nunito"/>
              </a:rPr>
              <a:t> </a:t>
            </a:r>
            <a:r>
              <a:rPr lang="en-US" sz="2000" dirty="0" err="1">
                <a:latin typeface="Nunito"/>
                <a:ea typeface="Nunito"/>
                <a:cs typeface="Nunito"/>
                <a:sym typeface="Nunito"/>
              </a:rPr>
              <a:t>thích</a:t>
            </a:r>
            <a:r>
              <a:rPr lang="en-US" sz="2000" dirty="0">
                <a:latin typeface="Nunito"/>
                <a:ea typeface="Nunito"/>
                <a:cs typeface="Nunito"/>
                <a:sym typeface="Nunito"/>
              </a:rPr>
              <a:t>.</a:t>
            </a:r>
            <a:endParaRPr lang="en-US" sz="2000" dirty="0"/>
          </a:p>
        </p:txBody>
      </p:sp>
      <p:sp>
        <p:nvSpPr>
          <p:cNvPr id="7" name="TextBox 6">
            <a:extLst>
              <a:ext uri="{FF2B5EF4-FFF2-40B4-BE49-F238E27FC236}">
                <a16:creationId xmlns:a16="http://schemas.microsoft.com/office/drawing/2014/main" id="{85C220F2-3CAB-4BB9-B4EA-086B7BE72403}"/>
              </a:ext>
            </a:extLst>
          </p:cNvPr>
          <p:cNvSpPr txBox="1"/>
          <p:nvPr/>
        </p:nvSpPr>
        <p:spPr>
          <a:xfrm>
            <a:off x="977347" y="3560576"/>
            <a:ext cx="7580781" cy="707886"/>
          </a:xfrm>
          <a:prstGeom prst="rect">
            <a:avLst/>
          </a:prstGeom>
          <a:noFill/>
        </p:spPr>
        <p:txBody>
          <a:bodyPr wrap="square" rtlCol="0">
            <a:spAutoFit/>
          </a:bodyPr>
          <a:lstStyle/>
          <a:p>
            <a:r>
              <a:rPr lang="en-US" sz="2000" dirty="0" err="1">
                <a:latin typeface="Nunito"/>
                <a:ea typeface="Nunito"/>
                <a:cs typeface="Nunito"/>
                <a:sym typeface="Nunito"/>
              </a:rPr>
              <a:t>Để</a:t>
            </a:r>
            <a:r>
              <a:rPr lang="en-US" sz="2000" dirty="0">
                <a:latin typeface="Nunito"/>
                <a:ea typeface="Nunito"/>
                <a:cs typeface="Nunito"/>
                <a:sym typeface="Nunito"/>
              </a:rPr>
              <a:t> </a:t>
            </a:r>
            <a:r>
              <a:rPr lang="en-US" sz="2000" dirty="0" err="1">
                <a:latin typeface="Nunito"/>
                <a:ea typeface="Nunito"/>
                <a:cs typeface="Nunito"/>
                <a:sym typeface="Nunito"/>
              </a:rPr>
              <a:t>xác</a:t>
            </a:r>
            <a:r>
              <a:rPr lang="en-US" sz="2000" dirty="0">
                <a:latin typeface="Nunito"/>
                <a:ea typeface="Nunito"/>
                <a:cs typeface="Nunito"/>
                <a:sym typeface="Nunito"/>
              </a:rPr>
              <a:t> </a:t>
            </a:r>
            <a:r>
              <a:rPr lang="en-US" sz="2000" dirty="0" err="1">
                <a:latin typeface="Nunito"/>
                <a:ea typeface="Nunito"/>
                <a:cs typeface="Nunito"/>
                <a:sym typeface="Nunito"/>
              </a:rPr>
              <a:t>định</a:t>
            </a:r>
            <a:r>
              <a:rPr lang="en-US" sz="2000" dirty="0">
                <a:latin typeface="Nunito"/>
                <a:ea typeface="Nunito"/>
                <a:cs typeface="Nunito"/>
                <a:sym typeface="Nunito"/>
              </a:rPr>
              <a:t> </a:t>
            </a:r>
            <a:r>
              <a:rPr lang="en-US" sz="2000" dirty="0" err="1">
                <a:latin typeface="Nunito"/>
                <a:ea typeface="Nunito"/>
                <a:cs typeface="Nunito"/>
                <a:sym typeface="Nunito"/>
              </a:rPr>
              <a:t>nó</a:t>
            </a:r>
            <a:r>
              <a:rPr lang="en-US" sz="2000" dirty="0">
                <a:latin typeface="Nunito"/>
                <a:ea typeface="Nunito"/>
                <a:cs typeface="Nunito"/>
                <a:sym typeface="Nunito"/>
              </a:rPr>
              <a:t> </a:t>
            </a:r>
            <a:r>
              <a:rPr lang="en-US" sz="2000" dirty="0" err="1">
                <a:latin typeface="Nunito"/>
                <a:ea typeface="Nunito"/>
                <a:cs typeface="Nunito"/>
                <a:sym typeface="Nunito"/>
              </a:rPr>
              <a:t>là</a:t>
            </a:r>
            <a:r>
              <a:rPr lang="en-US" sz="2000" dirty="0">
                <a:latin typeface="Nunito"/>
                <a:ea typeface="Nunito"/>
                <a:cs typeface="Nunito"/>
                <a:sym typeface="Nunito"/>
              </a:rPr>
              <a:t> </a:t>
            </a:r>
            <a:r>
              <a:rPr lang="en-US" sz="2000" dirty="0" err="1">
                <a:latin typeface="Nunito"/>
                <a:ea typeface="Nunito"/>
                <a:cs typeface="Nunito"/>
                <a:sym typeface="Nunito"/>
              </a:rPr>
              <a:t>một</a:t>
            </a:r>
            <a:r>
              <a:rPr lang="en-US" sz="2000" dirty="0">
                <a:latin typeface="Nunito"/>
                <a:ea typeface="Nunito"/>
                <a:cs typeface="Nunito"/>
                <a:sym typeface="Nunito"/>
              </a:rPr>
              <a:t> </a:t>
            </a:r>
            <a:r>
              <a:rPr lang="en-US" sz="2000" dirty="0" err="1">
                <a:latin typeface="Nunito"/>
                <a:ea typeface="Nunito"/>
                <a:cs typeface="Nunito"/>
                <a:sym typeface="Nunito"/>
              </a:rPr>
              <a:t>ràng</a:t>
            </a:r>
            <a:r>
              <a:rPr lang="en-US" sz="2000" dirty="0">
                <a:latin typeface="Nunito"/>
                <a:ea typeface="Nunito"/>
                <a:cs typeface="Nunito"/>
                <a:sym typeface="Nunito"/>
              </a:rPr>
              <a:t> </a:t>
            </a:r>
            <a:r>
              <a:rPr lang="en-US" sz="2000" dirty="0" err="1">
                <a:latin typeface="Nunito"/>
                <a:ea typeface="Nunito"/>
                <a:cs typeface="Nunito"/>
                <a:sym typeface="Nunito"/>
              </a:rPr>
              <a:t>buộc</a:t>
            </a:r>
            <a:r>
              <a:rPr lang="en-US" sz="2000" dirty="0">
                <a:latin typeface="Nunito"/>
                <a:ea typeface="Nunito"/>
                <a:cs typeface="Nunito"/>
                <a:sym typeface="Nunito"/>
              </a:rPr>
              <a:t> </a:t>
            </a:r>
            <a:r>
              <a:rPr lang="en-US" sz="2000" dirty="0" err="1">
                <a:latin typeface="Nunito"/>
                <a:ea typeface="Nunito"/>
                <a:cs typeface="Nunito"/>
                <a:sym typeface="Nunito"/>
              </a:rPr>
              <a:t>văn</a:t>
            </a:r>
            <a:r>
              <a:rPr lang="en-US" sz="2000" dirty="0">
                <a:latin typeface="Nunito"/>
                <a:ea typeface="Nunito"/>
                <a:cs typeface="Nunito"/>
                <a:sym typeface="Nunito"/>
              </a:rPr>
              <a:t> </a:t>
            </a:r>
            <a:r>
              <a:rPr lang="en-US" sz="2000" dirty="0" err="1">
                <a:latin typeface="Nunito"/>
                <a:ea typeface="Nunito"/>
                <a:cs typeface="Nunito"/>
                <a:sym typeface="Nunito"/>
              </a:rPr>
              <a:t>bản</a:t>
            </a:r>
            <a:r>
              <a:rPr lang="en-US" sz="2000" dirty="0">
                <a:latin typeface="Nunito"/>
                <a:ea typeface="Nunito"/>
                <a:cs typeface="Nunito"/>
                <a:sym typeface="Nunito"/>
              </a:rPr>
              <a:t> </a:t>
            </a:r>
            <a:r>
              <a:rPr lang="en-US" sz="2000" dirty="0" err="1">
                <a:latin typeface="Nunito"/>
                <a:ea typeface="Nunito"/>
                <a:cs typeface="Nunito"/>
                <a:sym typeface="Nunito"/>
              </a:rPr>
              <a:t>của</a:t>
            </a:r>
            <a:r>
              <a:rPr lang="en-US" sz="2000" dirty="0">
                <a:latin typeface="Nunito"/>
                <a:ea typeface="Nunito"/>
                <a:cs typeface="Nunito"/>
                <a:sym typeface="Nunito"/>
              </a:rPr>
              <a:t> </a:t>
            </a:r>
            <a:r>
              <a:rPr lang="en-US" sz="2000" dirty="0" err="1">
                <a:latin typeface="Nunito"/>
                <a:ea typeface="Nunito"/>
                <a:cs typeface="Nunito"/>
                <a:sym typeface="Nunito"/>
              </a:rPr>
              <a:t>ràng</a:t>
            </a:r>
            <a:r>
              <a:rPr lang="en-US" sz="2000" dirty="0">
                <a:latin typeface="Nunito"/>
                <a:ea typeface="Nunito"/>
                <a:cs typeface="Nunito"/>
                <a:sym typeface="Nunito"/>
              </a:rPr>
              <a:t> </a:t>
            </a:r>
            <a:r>
              <a:rPr lang="en-US" sz="2000" dirty="0" err="1">
                <a:latin typeface="Nunito"/>
                <a:ea typeface="Nunito"/>
                <a:cs typeface="Nunito"/>
                <a:sym typeface="Nunito"/>
              </a:rPr>
              <a:t>buộc</a:t>
            </a:r>
            <a:r>
              <a:rPr lang="en-US" sz="2000" dirty="0">
                <a:latin typeface="Nunito"/>
                <a:ea typeface="Nunito"/>
                <a:cs typeface="Nunito"/>
                <a:sym typeface="Nunito"/>
              </a:rPr>
              <a:t> </a:t>
            </a:r>
            <a:r>
              <a:rPr lang="en-US" sz="2000" dirty="0" err="1">
                <a:latin typeface="Nunito"/>
                <a:ea typeface="Nunito"/>
                <a:cs typeface="Nunito"/>
                <a:sym typeface="Nunito"/>
              </a:rPr>
              <a:t>được</a:t>
            </a:r>
            <a:r>
              <a:rPr lang="en-US" sz="2000" dirty="0">
                <a:latin typeface="Nunito"/>
                <a:ea typeface="Nunito"/>
                <a:cs typeface="Nunito"/>
                <a:sym typeface="Nunito"/>
              </a:rPr>
              <a:t> bao </a:t>
            </a:r>
            <a:r>
              <a:rPr lang="en-US" sz="2000" dirty="0" err="1">
                <a:latin typeface="Nunito"/>
                <a:ea typeface="Nunito"/>
                <a:cs typeface="Nunito"/>
                <a:sym typeface="Nunito"/>
              </a:rPr>
              <a:t>quanh</a:t>
            </a:r>
            <a:r>
              <a:rPr lang="en-US" sz="2000" dirty="0">
                <a:latin typeface="Nunito"/>
                <a:ea typeface="Nunito"/>
                <a:cs typeface="Nunito"/>
                <a:sym typeface="Nunito"/>
              </a:rPr>
              <a:t> </a:t>
            </a:r>
            <a:r>
              <a:rPr lang="en-US" sz="2000" dirty="0" err="1">
                <a:latin typeface="Nunito"/>
                <a:ea typeface="Nunito"/>
                <a:cs typeface="Nunito"/>
                <a:sym typeface="Nunito"/>
              </a:rPr>
              <a:t>bởi</a:t>
            </a:r>
            <a:r>
              <a:rPr lang="en-US" sz="2000" dirty="0">
                <a:latin typeface="Nunito"/>
                <a:ea typeface="Nunito"/>
                <a:cs typeface="Nunito"/>
                <a:sym typeface="Nunito"/>
              </a:rPr>
              <a:t> </a:t>
            </a:r>
            <a:r>
              <a:rPr lang="en-US" sz="2000" dirty="0" err="1">
                <a:latin typeface="Nunito"/>
                <a:ea typeface="Nunito"/>
                <a:cs typeface="Nunito"/>
                <a:sym typeface="Nunito"/>
              </a:rPr>
              <a:t>dấu</a:t>
            </a:r>
            <a:r>
              <a:rPr lang="en-US" sz="2000" dirty="0">
                <a:latin typeface="Nunito"/>
                <a:ea typeface="Nunito"/>
                <a:cs typeface="Nunito"/>
                <a:sym typeface="Nunito"/>
              </a:rPr>
              <a:t> </a:t>
            </a:r>
            <a:r>
              <a:rPr lang="en-US" sz="2000" dirty="0" err="1">
                <a:latin typeface="Nunito"/>
                <a:ea typeface="Nunito"/>
                <a:cs typeface="Nunito"/>
                <a:sym typeface="Nunito"/>
              </a:rPr>
              <a:t>ngoặc</a:t>
            </a:r>
            <a:r>
              <a:rPr lang="en-US" sz="2000" dirty="0">
                <a:latin typeface="Nunito"/>
                <a:ea typeface="Nunito"/>
                <a:cs typeface="Nunito"/>
                <a:sym typeface="Nunito"/>
              </a:rPr>
              <a:t> </a:t>
            </a:r>
            <a:r>
              <a:rPr lang="en-US" sz="2000" dirty="0" err="1">
                <a:latin typeface="Nunito"/>
                <a:ea typeface="Nunito"/>
                <a:cs typeface="Nunito"/>
                <a:sym typeface="Nunito"/>
              </a:rPr>
              <a:t>nhọn</a:t>
            </a:r>
            <a:r>
              <a:rPr lang="en-US" sz="2000" dirty="0">
                <a:latin typeface="Nunito"/>
                <a:ea typeface="Nunito"/>
                <a:cs typeface="Nunito"/>
                <a:sym typeface="Nunito"/>
              </a:rPr>
              <a:t>, {}</a:t>
            </a:r>
            <a:endParaRPr lang="en-US" sz="2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55"/>
                                        </p:tgtEl>
                                        <p:attrNameLst>
                                          <p:attrName>style.visibility</p:attrName>
                                        </p:attrNameLst>
                                      </p:cBhvr>
                                      <p:to>
                                        <p:strVal val="visible"/>
                                      </p:to>
                                    </p:set>
                                    <p:animEffect transition="in" filter="randombar(horizontal)">
                                      <p:cBhvr>
                                        <p:cTn id="10" dur="500"/>
                                        <p:tgtEl>
                                          <p:spTgt spid="75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arn(inVertical)">
                                      <p:cBhvr>
                                        <p:cTn id="39" dur="500"/>
                                        <p:tgtEl>
                                          <p:spTgt spid="1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 grpId="0"/>
      <p:bldP spid="13" grpId="0" animBg="1"/>
      <p:bldP spid="14" grpId="0" animBg="1"/>
      <p:bldP spid="15" grpId="0" animBg="1"/>
      <p:bldP spid="16" grpId="0" animBg="1"/>
      <p:bldP spid="17" grpId="0" animBg="1"/>
      <p:bldP spid="4" grpId="0"/>
      <p:bldP spid="5" grpId="0"/>
      <p:bldP spid="6" grpId="0"/>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9" name="Google Shape;749;gd4840bce41_0_30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82</a:t>
            </a:fld>
            <a:endParaRPr/>
          </a:p>
        </p:txBody>
      </p:sp>
      <p:sp>
        <p:nvSpPr>
          <p:cNvPr id="750" name="Google Shape;750;gd4840bce41_0_304"/>
          <p:cNvSpPr/>
          <p:nvPr/>
        </p:nvSpPr>
        <p:spPr>
          <a:xfrm rot="942510">
            <a:off x="7829032" y="3752426"/>
            <a:ext cx="903684" cy="98662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gd4840bce41_0_304"/>
          <p:cNvSpPr txBox="1"/>
          <p:nvPr/>
        </p:nvSpPr>
        <p:spPr>
          <a:xfrm>
            <a:off x="-1990550" y="-50425"/>
            <a:ext cx="2668200" cy="384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300">
              <a:latin typeface="Nunito"/>
              <a:ea typeface="Nunito"/>
              <a:cs typeface="Nunito"/>
              <a:sym typeface="Nunito"/>
            </a:endParaRPr>
          </a:p>
        </p:txBody>
      </p:sp>
      <p:pic>
        <p:nvPicPr>
          <p:cNvPr id="753" name="Google Shape;753;gd4840bce41_0_304"/>
          <p:cNvPicPr preferRelativeResize="0"/>
          <p:nvPr/>
        </p:nvPicPr>
        <p:blipFill>
          <a:blip r:embed="rId3">
            <a:alphaModFix/>
          </a:blip>
          <a:stretch>
            <a:fillRect/>
          </a:stretch>
        </p:blipFill>
        <p:spPr>
          <a:xfrm>
            <a:off x="753965" y="1534791"/>
            <a:ext cx="6768404" cy="650466"/>
          </a:xfrm>
          <a:prstGeom prst="rect">
            <a:avLst/>
          </a:prstGeom>
          <a:noFill/>
          <a:ln>
            <a:noFill/>
          </a:ln>
        </p:spPr>
      </p:pic>
      <p:sp>
        <p:nvSpPr>
          <p:cNvPr id="754" name="Google Shape;754;gd4840bce41_0_304"/>
          <p:cNvSpPr txBox="1"/>
          <p:nvPr/>
        </p:nvSpPr>
        <p:spPr>
          <a:xfrm>
            <a:off x="636784" y="1869028"/>
            <a:ext cx="7244769" cy="2723792"/>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600"/>
              </a:spcBef>
              <a:spcAft>
                <a:spcPts val="0"/>
              </a:spcAft>
              <a:buNone/>
            </a:pPr>
            <a:r>
              <a:rPr lang="en-US" sz="2000" dirty="0" err="1">
                <a:solidFill>
                  <a:schemeClr val="tx2">
                    <a:lumMod val="10000"/>
                  </a:schemeClr>
                </a:solidFill>
                <a:latin typeface="Nunito"/>
                <a:ea typeface="Nunito"/>
                <a:cs typeface="Nunito"/>
                <a:sym typeface="Nunito"/>
              </a:rPr>
              <a:t>Trong</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đó</a:t>
            </a:r>
            <a:r>
              <a:rPr lang="en-US" sz="2000" dirty="0">
                <a:solidFill>
                  <a:schemeClr val="tx2">
                    <a:lumMod val="10000"/>
                  </a:schemeClr>
                </a:solidFill>
                <a:latin typeface="Nunito"/>
                <a:ea typeface="Nunito"/>
                <a:cs typeface="Nunito"/>
                <a:sym typeface="Nunito"/>
              </a:rPr>
              <a:t>:</a:t>
            </a:r>
          </a:p>
          <a:p>
            <a:pPr marL="0" lvl="0" indent="0" algn="just" rtl="0">
              <a:lnSpc>
                <a:spcPct val="100000"/>
              </a:lnSpc>
              <a:spcBef>
                <a:spcPts val="600"/>
              </a:spcBef>
              <a:spcAft>
                <a:spcPts val="0"/>
              </a:spcAft>
              <a:buNone/>
            </a:pPr>
            <a:r>
              <a:rPr lang="en-US" sz="2000" dirty="0">
                <a:solidFill>
                  <a:schemeClr val="tx2">
                    <a:lumMod val="10000"/>
                  </a:schemeClr>
                </a:solidFill>
                <a:latin typeface="Nunito"/>
                <a:ea typeface="Nunito"/>
                <a:cs typeface="Nunito"/>
                <a:sym typeface="Nunito"/>
              </a:rPr>
              <a:t>&lt;name&gt; </a:t>
            </a:r>
            <a:r>
              <a:rPr lang="en-US" sz="2000" dirty="0" err="1">
                <a:solidFill>
                  <a:schemeClr val="tx2">
                    <a:lumMod val="10000"/>
                  </a:schemeClr>
                </a:solidFill>
                <a:latin typeface="Nunito"/>
                <a:ea typeface="Nunito"/>
                <a:cs typeface="Nunito"/>
                <a:sym typeface="Nunito"/>
              </a:rPr>
              <a:t>là</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tên</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tùy</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chọn</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của</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Ràng</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buộc</a:t>
            </a:r>
            <a:endParaRPr sz="2000" dirty="0">
              <a:solidFill>
                <a:schemeClr val="tx2">
                  <a:lumMod val="10000"/>
                </a:schemeClr>
              </a:solidFill>
              <a:latin typeface="Nunito"/>
              <a:ea typeface="Nunito"/>
              <a:cs typeface="Nunito"/>
              <a:sym typeface="Nunito"/>
            </a:endParaRPr>
          </a:p>
          <a:p>
            <a:pPr marL="0" lvl="0" indent="0" algn="just" rtl="0">
              <a:lnSpc>
                <a:spcPct val="100000"/>
              </a:lnSpc>
              <a:spcBef>
                <a:spcPts val="600"/>
              </a:spcBef>
              <a:spcAft>
                <a:spcPts val="0"/>
              </a:spcAft>
              <a:buNone/>
            </a:pPr>
            <a:r>
              <a:rPr lang="en-US" sz="2000" dirty="0">
                <a:solidFill>
                  <a:schemeClr val="tx2">
                    <a:lumMod val="10000"/>
                  </a:schemeClr>
                </a:solidFill>
                <a:latin typeface="Nunito"/>
                <a:ea typeface="Nunito"/>
                <a:cs typeface="Nunito"/>
                <a:sym typeface="Nunito"/>
              </a:rPr>
              <a:t>&lt;</a:t>
            </a:r>
            <a:r>
              <a:rPr lang="en-US" sz="2000" dirty="0" err="1">
                <a:solidFill>
                  <a:schemeClr val="tx2">
                    <a:lumMod val="10000"/>
                  </a:schemeClr>
                </a:solidFill>
                <a:latin typeface="Nunito"/>
                <a:ea typeface="Nunito"/>
                <a:cs typeface="Nunito"/>
                <a:sym typeface="Nunito"/>
              </a:rPr>
              <a:t>boolean</a:t>
            </a:r>
            <a:r>
              <a:rPr lang="en-US" sz="2000" dirty="0">
                <a:solidFill>
                  <a:schemeClr val="tx2">
                    <a:lumMod val="10000"/>
                  </a:schemeClr>
                </a:solidFill>
                <a:latin typeface="Nunito"/>
                <a:ea typeface="Nunito"/>
                <a:cs typeface="Nunito"/>
                <a:sym typeface="Nunito"/>
              </a:rPr>
              <a:t>-expression&gt; </a:t>
            </a:r>
            <a:r>
              <a:rPr lang="en-US" sz="2000" dirty="0" err="1">
                <a:solidFill>
                  <a:schemeClr val="tx2">
                    <a:lumMod val="10000"/>
                  </a:schemeClr>
                </a:solidFill>
                <a:latin typeface="Nunito"/>
                <a:ea typeface="Nunito"/>
                <a:cs typeface="Nunito"/>
                <a:sym typeface="Nunito"/>
              </a:rPr>
              <a:t>là</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dạng</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văn</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bản</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cho</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Ràng</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buộc</a:t>
            </a:r>
            <a:r>
              <a:rPr lang="en-US" sz="2000" dirty="0">
                <a:solidFill>
                  <a:schemeClr val="tx2">
                    <a:lumMod val="10000"/>
                  </a:schemeClr>
                </a:solidFill>
                <a:latin typeface="Nunito"/>
                <a:ea typeface="Nunito"/>
                <a:cs typeface="Nunito"/>
                <a:sym typeface="Nunito"/>
              </a:rPr>
              <a:t> -&gt; </a:t>
            </a:r>
            <a:r>
              <a:rPr lang="en-US" sz="2000" dirty="0" err="1">
                <a:solidFill>
                  <a:schemeClr val="tx2">
                    <a:lumMod val="10000"/>
                  </a:schemeClr>
                </a:solidFill>
                <a:latin typeface="Nunito"/>
                <a:ea typeface="Nunito"/>
                <a:cs typeface="Nunito"/>
                <a:sym typeface="Nunito"/>
              </a:rPr>
              <a:t>bắt</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buộc</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phải</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có</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giá</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trị</a:t>
            </a:r>
            <a:r>
              <a:rPr lang="en-US" sz="2000" dirty="0">
                <a:solidFill>
                  <a:schemeClr val="tx2">
                    <a:lumMod val="10000"/>
                  </a:schemeClr>
                </a:solidFill>
                <a:latin typeface="Nunito"/>
                <a:ea typeface="Nunito"/>
                <a:cs typeface="Nunito"/>
                <a:sym typeface="Nunito"/>
              </a:rPr>
              <a:t> true </a:t>
            </a:r>
            <a:r>
              <a:rPr lang="en-US" sz="2000" dirty="0" err="1">
                <a:solidFill>
                  <a:schemeClr val="tx2">
                    <a:lumMod val="10000"/>
                  </a:schemeClr>
                </a:solidFill>
                <a:latin typeface="Nunito"/>
                <a:ea typeface="Nunito"/>
                <a:cs typeface="Nunito"/>
                <a:sym typeface="Nunito"/>
              </a:rPr>
              <a:t>hoặc</a:t>
            </a:r>
            <a:r>
              <a:rPr lang="en-US" sz="2000" dirty="0">
                <a:solidFill>
                  <a:schemeClr val="tx2">
                    <a:lumMod val="10000"/>
                  </a:schemeClr>
                </a:solidFill>
                <a:latin typeface="Nunito"/>
                <a:ea typeface="Nunito"/>
                <a:cs typeface="Nunito"/>
                <a:sym typeface="Nunito"/>
              </a:rPr>
              <a:t> false </a:t>
            </a:r>
            <a:r>
              <a:rPr lang="en-US" sz="2000" dirty="0" err="1">
                <a:solidFill>
                  <a:schemeClr val="tx2">
                    <a:lumMod val="10000"/>
                  </a:schemeClr>
                </a:solidFill>
                <a:latin typeface="Nunito"/>
                <a:ea typeface="Nunito"/>
                <a:cs typeface="Nunito"/>
                <a:sym typeface="Nunito"/>
              </a:rPr>
              <a:t>khi</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được</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đánh</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giá</a:t>
            </a:r>
            <a:endParaRPr sz="2000" dirty="0">
              <a:solidFill>
                <a:schemeClr val="tx2">
                  <a:lumMod val="10000"/>
                </a:schemeClr>
              </a:solidFill>
              <a:latin typeface="Nunito"/>
              <a:ea typeface="Nunito"/>
              <a:cs typeface="Nunito"/>
              <a:sym typeface="Nunito"/>
            </a:endParaRPr>
          </a:p>
          <a:p>
            <a:pPr marL="0" lvl="0" indent="0" algn="just" rtl="0">
              <a:lnSpc>
                <a:spcPct val="100000"/>
              </a:lnSpc>
              <a:spcBef>
                <a:spcPts val="600"/>
              </a:spcBef>
              <a:spcAft>
                <a:spcPts val="600"/>
              </a:spcAft>
              <a:buNone/>
            </a:pP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Ngôn</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ngữ</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cho</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ràng</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buộc</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có</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thể</a:t>
            </a:r>
            <a:r>
              <a:rPr lang="en-US" sz="2000" dirty="0">
                <a:solidFill>
                  <a:schemeClr val="tx2">
                    <a:lumMod val="10000"/>
                  </a:schemeClr>
                </a:solidFill>
                <a:latin typeface="Nunito"/>
                <a:ea typeface="Nunito"/>
                <a:cs typeface="Nunito"/>
                <a:sym typeface="Nunito"/>
              </a:rPr>
              <a:t> ở </a:t>
            </a:r>
            <a:r>
              <a:rPr lang="en-US" sz="2000" dirty="0" err="1">
                <a:solidFill>
                  <a:schemeClr val="tx2">
                    <a:lumMod val="10000"/>
                  </a:schemeClr>
                </a:solidFill>
                <a:latin typeface="Nunito"/>
                <a:ea typeface="Nunito"/>
                <a:cs typeface="Nunito"/>
                <a:sym typeface="Nunito"/>
              </a:rPr>
              <a:t>dạng</a:t>
            </a:r>
            <a:r>
              <a:rPr lang="en-US" sz="2000" dirty="0">
                <a:solidFill>
                  <a:schemeClr val="tx2">
                    <a:lumMod val="10000"/>
                  </a:schemeClr>
                </a:solidFill>
                <a:latin typeface="Nunito"/>
                <a:ea typeface="Nunito"/>
                <a:cs typeface="Nunito"/>
                <a:sym typeface="Nunito"/>
              </a:rPr>
              <a:t> OCL </a:t>
            </a:r>
            <a:r>
              <a:rPr lang="en-US" sz="2000" dirty="0" err="1">
                <a:solidFill>
                  <a:schemeClr val="tx2">
                    <a:lumMod val="10000"/>
                  </a:schemeClr>
                </a:solidFill>
                <a:latin typeface="Nunito"/>
                <a:ea typeface="Nunito"/>
                <a:cs typeface="Nunito"/>
                <a:sym typeface="Nunito"/>
              </a:rPr>
              <a:t>hoặc</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dạng</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lập</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trình</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cú</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pháp</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hoặc</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cú</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pháp</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giống</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toán</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học</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hoặc</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bằng</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ngôn</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ngữ</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tự</a:t>
            </a:r>
            <a:r>
              <a:rPr lang="en-US" sz="2000" dirty="0">
                <a:solidFill>
                  <a:schemeClr val="tx2">
                    <a:lumMod val="10000"/>
                  </a:schemeClr>
                </a:solidFill>
                <a:latin typeface="Nunito"/>
                <a:ea typeface="Nunito"/>
                <a:cs typeface="Nunito"/>
                <a:sym typeface="Nunito"/>
              </a:rPr>
              <a:t> </a:t>
            </a:r>
            <a:r>
              <a:rPr lang="en-US" sz="2000" dirty="0" err="1">
                <a:solidFill>
                  <a:schemeClr val="tx2">
                    <a:lumMod val="10000"/>
                  </a:schemeClr>
                </a:solidFill>
                <a:latin typeface="Nunito"/>
                <a:ea typeface="Nunito"/>
                <a:cs typeface="Nunito"/>
                <a:sym typeface="Nunito"/>
              </a:rPr>
              <a:t>nhiên</a:t>
            </a:r>
            <a:r>
              <a:rPr lang="en-US" sz="2000" dirty="0">
                <a:solidFill>
                  <a:schemeClr val="tx2">
                    <a:lumMod val="10000"/>
                  </a:schemeClr>
                </a:solidFill>
                <a:latin typeface="Nunito"/>
                <a:ea typeface="Nunito"/>
                <a:cs typeface="Nunito"/>
                <a:sym typeface="Nunito"/>
              </a:rPr>
              <a:t> </a:t>
            </a:r>
            <a:endParaRPr sz="2000" dirty="0">
              <a:solidFill>
                <a:schemeClr val="tx2">
                  <a:lumMod val="10000"/>
                </a:schemeClr>
              </a:solidFill>
              <a:latin typeface="Nunito"/>
              <a:ea typeface="Nunito"/>
              <a:cs typeface="Nunito"/>
              <a:sym typeface="Nunito"/>
            </a:endParaRPr>
          </a:p>
        </p:txBody>
      </p:sp>
      <p:sp>
        <p:nvSpPr>
          <p:cNvPr id="755" name="Google Shape;755;gd4840bce41_0_304"/>
          <p:cNvSpPr txBox="1"/>
          <p:nvPr/>
        </p:nvSpPr>
        <p:spPr>
          <a:xfrm>
            <a:off x="832372" y="1015626"/>
            <a:ext cx="6274570" cy="692467"/>
          </a:xfrm>
          <a:prstGeom prst="rect">
            <a:avLst/>
          </a:prstGeom>
          <a:noFill/>
          <a:ln>
            <a:noFill/>
          </a:ln>
        </p:spPr>
        <p:txBody>
          <a:bodyPr spcFirstLastPara="1" wrap="square" lIns="91425" tIns="91425" rIns="91425" bIns="91425" anchor="t" anchorCtr="0">
            <a:spAutoFit/>
          </a:bodyPr>
          <a:lstStyle/>
          <a:p>
            <a:pPr marL="120650" lvl="0" algn="l" rtl="0">
              <a:lnSpc>
                <a:spcPct val="115000"/>
              </a:lnSpc>
              <a:spcBef>
                <a:spcPts val="1200"/>
              </a:spcBef>
              <a:spcAft>
                <a:spcPts val="0"/>
              </a:spcAft>
              <a:buSzPts val="1700"/>
            </a:pPr>
            <a:r>
              <a:rPr lang="en-US" sz="2000" b="1" dirty="0" err="1">
                <a:latin typeface="Nunito" panose="020B0604020202020204" charset="0"/>
                <a:ea typeface="Times New Roman"/>
                <a:cs typeface="Times New Roman"/>
                <a:sym typeface="Times New Roman"/>
              </a:rPr>
              <a:t>Ràng</a:t>
            </a:r>
            <a:r>
              <a:rPr lang="en-US" sz="2000" b="1" dirty="0">
                <a:latin typeface="Nunito" panose="020B0604020202020204" charset="0"/>
                <a:ea typeface="Times New Roman"/>
                <a:cs typeface="Times New Roman"/>
                <a:sym typeface="Times New Roman"/>
              </a:rPr>
              <a:t> </a:t>
            </a:r>
            <a:r>
              <a:rPr lang="en-US" sz="2000" b="1" dirty="0" err="1">
                <a:latin typeface="Nunito" panose="020B0604020202020204" charset="0"/>
                <a:ea typeface="Times New Roman"/>
                <a:cs typeface="Times New Roman"/>
                <a:sym typeface="Times New Roman"/>
              </a:rPr>
              <a:t>buộc</a:t>
            </a:r>
            <a:r>
              <a:rPr lang="en-US" sz="2000" b="1" dirty="0">
                <a:latin typeface="Nunito" panose="020B0604020202020204" charset="0"/>
                <a:ea typeface="Times New Roman"/>
                <a:cs typeface="Times New Roman"/>
                <a:sym typeface="Times New Roman"/>
              </a:rPr>
              <a:t>(Constraints)</a:t>
            </a:r>
            <a:endParaRPr sz="1700" b="1" dirty="0">
              <a:latin typeface="Nunito" panose="020B0604020202020204" charset="0"/>
              <a:ea typeface="Nunito"/>
              <a:cs typeface="Nunito"/>
              <a:sym typeface="Nunito"/>
            </a:endParaRPr>
          </a:p>
        </p:txBody>
      </p:sp>
      <p:sp>
        <p:nvSpPr>
          <p:cNvPr id="12" name="Google Shape;676;gd4840bce41_0_195">
            <a:extLst>
              <a:ext uri="{FF2B5EF4-FFF2-40B4-BE49-F238E27FC236}">
                <a16:creationId xmlns:a16="http://schemas.microsoft.com/office/drawing/2014/main" id="{2B0A1247-A069-4A95-B9FE-A3AB11B5A601}"/>
              </a:ext>
            </a:extLst>
          </p:cNvPr>
          <p:cNvSpPr txBox="1">
            <a:spLocks/>
          </p:cNvSpPr>
          <p:nvPr/>
        </p:nvSpPr>
        <p:spPr>
          <a:xfrm>
            <a:off x="799798" y="592950"/>
            <a:ext cx="4147600"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vi-VN" sz="3000" dirty="0">
                <a:latin typeface="Nunito"/>
                <a:ea typeface="Nunito"/>
                <a:cs typeface="Nunito"/>
                <a:sym typeface="Nunito"/>
              </a:rPr>
              <a:t>Đặc điểm sơ đồ chung</a:t>
            </a:r>
          </a:p>
        </p:txBody>
      </p:sp>
      <p:sp>
        <p:nvSpPr>
          <p:cNvPr id="13" name="Google Shape;767;p51">
            <a:extLst>
              <a:ext uri="{FF2B5EF4-FFF2-40B4-BE49-F238E27FC236}">
                <a16:creationId xmlns:a16="http://schemas.microsoft.com/office/drawing/2014/main" id="{FB2A36E3-4A18-4B59-B565-DA0B101A6608}"/>
              </a:ext>
            </a:extLst>
          </p:cNvPr>
          <p:cNvSpPr/>
          <p:nvPr/>
        </p:nvSpPr>
        <p:spPr>
          <a:xfrm>
            <a:off x="604117" y="1293111"/>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p:cNvSpPr txBox="1"/>
          <p:nvPr/>
        </p:nvSpPr>
        <p:spPr>
          <a:xfrm>
            <a:off x="753965" y="4360402"/>
            <a:ext cx="7275843" cy="307777"/>
          </a:xfrm>
          <a:prstGeom prst="rect">
            <a:avLst/>
          </a:prstGeom>
          <a:noFill/>
        </p:spPr>
        <p:txBody>
          <a:bodyPr wrap="square" rtlCol="0">
            <a:spAutoFit/>
          </a:bodyPr>
          <a:lstStyle/>
          <a:p>
            <a:r>
              <a:rPr lang="en-US" i="1">
                <a:solidFill>
                  <a:srgbClr val="FF0000"/>
                </a:solidFill>
                <a:latin typeface="Nunito" panose="020B0604020202020204" charset="0"/>
              </a:rPr>
              <a:t>OCL(Object Constraint Language)</a:t>
            </a:r>
          </a:p>
        </p:txBody>
      </p:sp>
    </p:spTree>
    <p:extLst>
      <p:ext uri="{BB962C8B-B14F-4D97-AF65-F5344CB8AC3E}">
        <p14:creationId xmlns:p14="http://schemas.microsoft.com/office/powerpoint/2010/main" val="1285973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55"/>
                                        </p:tgtEl>
                                        <p:attrNameLst>
                                          <p:attrName>style.visibility</p:attrName>
                                        </p:attrNameLst>
                                      </p:cBhvr>
                                      <p:to>
                                        <p:strVal val="visible"/>
                                      </p:to>
                                    </p:set>
                                    <p:animEffect transition="in" filter="randombar(horizontal)">
                                      <p:cBhvr>
                                        <p:cTn id="10" dur="500"/>
                                        <p:tgtEl>
                                          <p:spTgt spid="75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753"/>
                                        </p:tgtEl>
                                        <p:attrNameLst>
                                          <p:attrName>style.visibility</p:attrName>
                                        </p:attrNameLst>
                                      </p:cBhvr>
                                      <p:to>
                                        <p:strVal val="visible"/>
                                      </p:to>
                                    </p:set>
                                    <p:animEffect transition="in" filter="circle(in)">
                                      <p:cBhvr>
                                        <p:cTn id="15" dur="2000"/>
                                        <p:tgtEl>
                                          <p:spTgt spid="75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54"/>
                                        </p:tgtEl>
                                        <p:attrNameLst>
                                          <p:attrName>style.visibility</p:attrName>
                                        </p:attrNameLst>
                                      </p:cBhvr>
                                      <p:to>
                                        <p:strVal val="visible"/>
                                      </p:to>
                                    </p:set>
                                    <p:animEffect transition="in" filter="fade">
                                      <p:cBhvr>
                                        <p:cTn id="20" dur="1000"/>
                                        <p:tgtEl>
                                          <p:spTgt spid="754"/>
                                        </p:tgtEl>
                                      </p:cBhvr>
                                    </p:animEffect>
                                    <p:anim calcmode="lin" valueType="num">
                                      <p:cBhvr>
                                        <p:cTn id="21" dur="1000" fill="hold"/>
                                        <p:tgtEl>
                                          <p:spTgt spid="754"/>
                                        </p:tgtEl>
                                        <p:attrNameLst>
                                          <p:attrName>ppt_x</p:attrName>
                                        </p:attrNameLst>
                                      </p:cBhvr>
                                      <p:tavLst>
                                        <p:tav tm="0">
                                          <p:val>
                                            <p:strVal val="#ppt_x"/>
                                          </p:val>
                                        </p:tav>
                                        <p:tav tm="100000">
                                          <p:val>
                                            <p:strVal val="#ppt_x"/>
                                          </p:val>
                                        </p:tav>
                                      </p:tavLst>
                                    </p:anim>
                                    <p:anim calcmode="lin" valueType="num">
                                      <p:cBhvr>
                                        <p:cTn id="22" dur="1000" fill="hold"/>
                                        <p:tgtEl>
                                          <p:spTgt spid="7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 grpId="0"/>
      <p:bldP spid="755" grpId="0"/>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9" name="Google Shape;749;gd4840bce41_0_30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83</a:t>
            </a:fld>
            <a:endParaRPr/>
          </a:p>
        </p:txBody>
      </p:sp>
      <p:sp>
        <p:nvSpPr>
          <p:cNvPr id="750" name="Google Shape;750;gd4840bce41_0_304"/>
          <p:cNvSpPr/>
          <p:nvPr/>
        </p:nvSpPr>
        <p:spPr>
          <a:xfrm rot="942510">
            <a:off x="7829032" y="3752426"/>
            <a:ext cx="903684" cy="98662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gd4840bce41_0_304"/>
          <p:cNvSpPr txBox="1"/>
          <p:nvPr/>
        </p:nvSpPr>
        <p:spPr>
          <a:xfrm>
            <a:off x="-1990550" y="-50425"/>
            <a:ext cx="2668200" cy="384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300">
              <a:latin typeface="Nunito"/>
              <a:ea typeface="Nunito"/>
              <a:cs typeface="Nunito"/>
              <a:sym typeface="Nunito"/>
            </a:endParaRPr>
          </a:p>
        </p:txBody>
      </p:sp>
      <p:sp>
        <p:nvSpPr>
          <p:cNvPr id="755" name="Google Shape;755;gd4840bce41_0_304"/>
          <p:cNvSpPr txBox="1"/>
          <p:nvPr/>
        </p:nvSpPr>
        <p:spPr>
          <a:xfrm>
            <a:off x="832372" y="1015626"/>
            <a:ext cx="6274570" cy="692467"/>
          </a:xfrm>
          <a:prstGeom prst="rect">
            <a:avLst/>
          </a:prstGeom>
          <a:noFill/>
          <a:ln>
            <a:noFill/>
          </a:ln>
        </p:spPr>
        <p:txBody>
          <a:bodyPr spcFirstLastPara="1" wrap="square" lIns="91425" tIns="91425" rIns="91425" bIns="91425" anchor="t" anchorCtr="0">
            <a:spAutoFit/>
          </a:bodyPr>
          <a:lstStyle/>
          <a:p>
            <a:pPr marL="120650" lvl="0" algn="l" rtl="0">
              <a:lnSpc>
                <a:spcPct val="115000"/>
              </a:lnSpc>
              <a:spcBef>
                <a:spcPts val="1200"/>
              </a:spcBef>
              <a:spcAft>
                <a:spcPts val="0"/>
              </a:spcAft>
              <a:buSzPts val="1700"/>
            </a:pPr>
            <a:r>
              <a:rPr lang="en-US" sz="2000" b="1" dirty="0" err="1">
                <a:latin typeface="Nunito" panose="020B0604020202020204" charset="0"/>
                <a:ea typeface="Times New Roman"/>
                <a:cs typeface="Times New Roman"/>
                <a:sym typeface="Times New Roman"/>
              </a:rPr>
              <a:t>Ràng</a:t>
            </a:r>
            <a:r>
              <a:rPr lang="en-US" sz="2000" b="1" dirty="0">
                <a:latin typeface="Nunito" panose="020B0604020202020204" charset="0"/>
                <a:ea typeface="Times New Roman"/>
                <a:cs typeface="Times New Roman"/>
                <a:sym typeface="Times New Roman"/>
              </a:rPr>
              <a:t> </a:t>
            </a:r>
            <a:r>
              <a:rPr lang="en-US" sz="2000" b="1" dirty="0" err="1">
                <a:latin typeface="Nunito" panose="020B0604020202020204" charset="0"/>
                <a:ea typeface="Times New Roman"/>
                <a:cs typeface="Times New Roman"/>
                <a:sym typeface="Times New Roman"/>
              </a:rPr>
              <a:t>buộc</a:t>
            </a:r>
            <a:r>
              <a:rPr lang="en-US" sz="2000" b="1" dirty="0">
                <a:latin typeface="Nunito" panose="020B0604020202020204" charset="0"/>
                <a:ea typeface="Times New Roman"/>
                <a:cs typeface="Times New Roman"/>
                <a:sym typeface="Times New Roman"/>
              </a:rPr>
              <a:t>(Constraints)</a:t>
            </a:r>
            <a:endParaRPr sz="1700" b="1" dirty="0">
              <a:latin typeface="Nunito" panose="020B0604020202020204" charset="0"/>
              <a:ea typeface="Nunito"/>
              <a:cs typeface="Nunito"/>
              <a:sym typeface="Nunito"/>
            </a:endParaRPr>
          </a:p>
        </p:txBody>
      </p:sp>
      <p:sp>
        <p:nvSpPr>
          <p:cNvPr id="12" name="Google Shape;676;gd4840bce41_0_195">
            <a:extLst>
              <a:ext uri="{FF2B5EF4-FFF2-40B4-BE49-F238E27FC236}">
                <a16:creationId xmlns:a16="http://schemas.microsoft.com/office/drawing/2014/main" id="{2B0A1247-A069-4A95-B9FE-A3AB11B5A601}"/>
              </a:ext>
            </a:extLst>
          </p:cNvPr>
          <p:cNvSpPr txBox="1">
            <a:spLocks/>
          </p:cNvSpPr>
          <p:nvPr/>
        </p:nvSpPr>
        <p:spPr>
          <a:xfrm>
            <a:off x="799798" y="592950"/>
            <a:ext cx="4147600"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1pPr>
            <a:lvl2pPr marR="0" lvl="1"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2pPr>
            <a:lvl3pPr marR="0" lvl="2"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3pPr>
            <a:lvl4pPr marR="0" lvl="3"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4pPr>
            <a:lvl5pPr marR="0" lvl="4"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5pPr>
            <a:lvl6pPr marR="0" lvl="5"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6pPr>
            <a:lvl7pPr marR="0" lvl="6"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7pPr>
            <a:lvl8pPr marR="0" lvl="7"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8pPr>
            <a:lvl9pPr marR="0" lvl="8" algn="l" rtl="0">
              <a:lnSpc>
                <a:spcPct val="90000"/>
              </a:lnSpc>
              <a:spcBef>
                <a:spcPts val="0"/>
              </a:spcBef>
              <a:spcAft>
                <a:spcPts val="0"/>
              </a:spcAft>
              <a:buClr>
                <a:schemeClr val="dk1"/>
              </a:buClr>
              <a:buSzPts val="3400"/>
              <a:buFont typeface="Amatic SC"/>
              <a:buNone/>
              <a:defRPr sz="3400" b="1" i="0" u="none" strike="noStrike" cap="none">
                <a:solidFill>
                  <a:schemeClr val="dk1"/>
                </a:solidFill>
                <a:latin typeface="Amatic SC"/>
                <a:ea typeface="Amatic SC"/>
                <a:cs typeface="Amatic SC"/>
                <a:sym typeface="Amatic SC"/>
              </a:defRPr>
            </a:lvl9pPr>
          </a:lstStyle>
          <a:p>
            <a:r>
              <a:rPr lang="vi-VN" sz="3000" dirty="0">
                <a:latin typeface="Nunito"/>
                <a:ea typeface="Nunito"/>
                <a:cs typeface="Nunito"/>
                <a:sym typeface="Nunito"/>
              </a:rPr>
              <a:t>Đặc điểm sơ đồ chung</a:t>
            </a:r>
          </a:p>
        </p:txBody>
      </p:sp>
      <p:sp>
        <p:nvSpPr>
          <p:cNvPr id="13" name="Google Shape;767;p51">
            <a:extLst>
              <a:ext uri="{FF2B5EF4-FFF2-40B4-BE49-F238E27FC236}">
                <a16:creationId xmlns:a16="http://schemas.microsoft.com/office/drawing/2014/main" id="{FB2A36E3-4A18-4B59-B565-DA0B101A6608}"/>
              </a:ext>
            </a:extLst>
          </p:cNvPr>
          <p:cNvSpPr/>
          <p:nvPr/>
        </p:nvSpPr>
        <p:spPr>
          <a:xfrm>
            <a:off x="604117" y="1293111"/>
            <a:ext cx="299697" cy="2984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2;gd4840bce41_0_317">
            <a:extLst>
              <a:ext uri="{FF2B5EF4-FFF2-40B4-BE49-F238E27FC236}">
                <a16:creationId xmlns:a16="http://schemas.microsoft.com/office/drawing/2014/main" id="{E7333A5E-D21F-4FAE-805F-05BCE716922F}"/>
              </a:ext>
            </a:extLst>
          </p:cNvPr>
          <p:cNvSpPr txBox="1"/>
          <p:nvPr/>
        </p:nvSpPr>
        <p:spPr>
          <a:xfrm>
            <a:off x="1484025" y="3996602"/>
            <a:ext cx="5144812" cy="8463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000" i="1" dirty="0">
                <a:solidFill>
                  <a:srgbClr val="0000FF"/>
                </a:solidFill>
                <a:latin typeface="Nunito"/>
                <a:ea typeface="Nunito"/>
                <a:cs typeface="Nunito"/>
                <a:sym typeface="Nunito"/>
              </a:rPr>
              <a:t>HÌNH 4.14: </a:t>
            </a:r>
            <a:r>
              <a:rPr lang="en-US" sz="2000" i="1" dirty="0" err="1">
                <a:solidFill>
                  <a:srgbClr val="0000FF"/>
                </a:solidFill>
                <a:latin typeface="Nunito"/>
                <a:ea typeface="Nunito"/>
                <a:cs typeface="Nunito"/>
                <a:sym typeface="Nunito"/>
              </a:rPr>
              <a:t>Biểu</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đồ</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lớp</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có</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ràng</a:t>
            </a:r>
            <a:r>
              <a:rPr lang="en-US" sz="2000" i="1" dirty="0">
                <a:solidFill>
                  <a:srgbClr val="0000FF"/>
                </a:solidFill>
                <a:latin typeface="Nunito"/>
                <a:ea typeface="Nunito"/>
                <a:cs typeface="Nunito"/>
                <a:sym typeface="Nunito"/>
              </a:rPr>
              <a:t> </a:t>
            </a:r>
            <a:r>
              <a:rPr lang="en-US" sz="2000" i="1" dirty="0" err="1">
                <a:solidFill>
                  <a:srgbClr val="0000FF"/>
                </a:solidFill>
                <a:latin typeface="Nunito"/>
                <a:ea typeface="Nunito"/>
                <a:cs typeface="Nunito"/>
                <a:sym typeface="Nunito"/>
              </a:rPr>
              <a:t>buộc</a:t>
            </a:r>
            <a:r>
              <a:rPr lang="en-US" sz="2000" i="1" dirty="0">
                <a:solidFill>
                  <a:srgbClr val="0000FF"/>
                </a:solidFill>
                <a:latin typeface="Nunito"/>
                <a:ea typeface="Nunito"/>
                <a:cs typeface="Nunito"/>
                <a:sym typeface="Nunito"/>
              </a:rPr>
              <a:t>.</a:t>
            </a:r>
            <a:endParaRPr sz="2000" dirty="0">
              <a:solidFill>
                <a:srgbClr val="0000FF"/>
              </a:solidFill>
              <a:latin typeface="Nunito"/>
              <a:ea typeface="Nunito"/>
              <a:cs typeface="Nunito"/>
              <a:sym typeface="Nunito"/>
            </a:endParaRPr>
          </a:p>
        </p:txBody>
      </p:sp>
      <p:sp>
        <p:nvSpPr>
          <p:cNvPr id="2" name="TextBox 1"/>
          <p:cNvSpPr txBox="1"/>
          <p:nvPr/>
        </p:nvSpPr>
        <p:spPr>
          <a:xfrm>
            <a:off x="604117" y="1626868"/>
            <a:ext cx="853438" cy="400110"/>
          </a:xfrm>
          <a:prstGeom prst="rect">
            <a:avLst/>
          </a:prstGeom>
          <a:noFill/>
        </p:spPr>
        <p:txBody>
          <a:bodyPr wrap="square" rtlCol="0">
            <a:spAutoFit/>
          </a:bodyPr>
          <a:lstStyle/>
          <a:p>
            <a:r>
              <a:rPr lang="en-US" sz="2000" dirty="0" err="1">
                <a:latin typeface="Nunito" panose="020B0604020202020204" charset="0"/>
              </a:rPr>
              <a:t>Ví</a:t>
            </a:r>
            <a:r>
              <a:rPr lang="en-US" sz="2000" dirty="0">
                <a:latin typeface="Nunito" panose="020B0604020202020204" charset="0"/>
              </a:rPr>
              <a:t> </a:t>
            </a:r>
            <a:r>
              <a:rPr lang="en-US" sz="2000" dirty="0" err="1">
                <a:latin typeface="Nunito" panose="020B0604020202020204" charset="0"/>
              </a:rPr>
              <a:t>dụ</a:t>
            </a:r>
            <a:r>
              <a:rPr lang="en-US" sz="2000" dirty="0">
                <a:latin typeface="Nunito" panose="020B0604020202020204" charset="0"/>
              </a:rPr>
              <a:t>:</a:t>
            </a:r>
          </a:p>
        </p:txBody>
      </p:sp>
      <p:pic>
        <p:nvPicPr>
          <p:cNvPr id="4" name="Picture 3"/>
          <p:cNvPicPr>
            <a:picLocks noChangeAspect="1"/>
          </p:cNvPicPr>
          <p:nvPr/>
        </p:nvPicPr>
        <p:blipFill>
          <a:blip r:embed="rId3"/>
          <a:stretch>
            <a:fillRect/>
          </a:stretch>
        </p:blipFill>
        <p:spPr>
          <a:xfrm>
            <a:off x="1457555" y="1591543"/>
            <a:ext cx="5307576" cy="2551832"/>
          </a:xfrm>
          <a:prstGeom prst="rect">
            <a:avLst/>
          </a:prstGeom>
        </p:spPr>
      </p:pic>
    </p:spTree>
    <p:extLst>
      <p:ext uri="{BB962C8B-B14F-4D97-AF65-F5344CB8AC3E}">
        <p14:creationId xmlns:p14="http://schemas.microsoft.com/office/powerpoint/2010/main" val="4104907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circle(in)">
                                      <p:cBhvr>
                                        <p:cTn id="16"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ctrTitle" idx="4294967295"/>
          </p:nvPr>
        </p:nvSpPr>
        <p:spPr>
          <a:xfrm>
            <a:off x="855300" y="1148463"/>
            <a:ext cx="3158100" cy="937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dirty="0"/>
              <a:t>Thanks!</a:t>
            </a:r>
            <a:endParaRPr sz="7200" dirty="0"/>
          </a:p>
        </p:txBody>
      </p:sp>
      <p:sp>
        <p:nvSpPr>
          <p:cNvPr id="411" name="Google Shape;411;p37"/>
          <p:cNvSpPr txBox="1">
            <a:spLocks noGrp="1"/>
          </p:cNvSpPr>
          <p:nvPr>
            <p:ph type="body" idx="4294967295"/>
          </p:nvPr>
        </p:nvSpPr>
        <p:spPr>
          <a:xfrm>
            <a:off x="561109" y="2230438"/>
            <a:ext cx="4454235" cy="176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highlight>
                  <a:schemeClr val="accent1"/>
                </a:highlight>
              </a:rPr>
              <a:t>Any questions?</a:t>
            </a:r>
            <a:endParaRPr/>
          </a:p>
          <a:p>
            <a:pPr marL="0" lvl="0" indent="0" algn="l" rtl="0">
              <a:spcBef>
                <a:spcPts val="1000"/>
              </a:spcBef>
              <a:spcAft>
                <a:spcPts val="0"/>
              </a:spcAft>
              <a:buNone/>
            </a:pPr>
            <a:r>
              <a:rPr lang="en"/>
              <a:t>You can find me at:</a:t>
            </a:r>
            <a:endParaRPr/>
          </a:p>
          <a:p>
            <a:pPr marL="457200" lvl="0" indent="-368300" algn="l" rtl="0">
              <a:spcBef>
                <a:spcPts val="0"/>
              </a:spcBef>
              <a:spcAft>
                <a:spcPts val="0"/>
              </a:spcAft>
              <a:buSzPts val="2200"/>
              <a:buChar char="✗"/>
            </a:pPr>
            <a:r>
              <a:rPr lang="en">
                <a:hlinkClick r:id="rId3"/>
              </a:rPr>
              <a:t>18130145@st.hcmuaf.edu.vn</a:t>
            </a:r>
            <a:endParaRPr lang="en"/>
          </a:p>
          <a:p>
            <a:pPr lvl="0"/>
            <a:r>
              <a:rPr lang="en">
                <a:hlinkClick r:id="rId4"/>
              </a:rPr>
              <a:t>18130061@st.hcmuaf.edu.vn</a:t>
            </a:r>
            <a:endParaRPr lang="en"/>
          </a:p>
        </p:txBody>
      </p:sp>
      <p:sp>
        <p:nvSpPr>
          <p:cNvPr id="412" name="Google Shape;412;p3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84</a:t>
            </a:fld>
            <a:endParaRPr/>
          </a:p>
        </p:txBody>
      </p:sp>
      <p:sp>
        <p:nvSpPr>
          <p:cNvPr id="413" name="Google Shape;413;p37"/>
          <p:cNvSpPr/>
          <p:nvPr/>
        </p:nvSpPr>
        <p:spPr>
          <a:xfrm>
            <a:off x="5698675" y="1712225"/>
            <a:ext cx="1861301" cy="1719020"/>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9594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
          <p:cNvSpPr txBox="1">
            <a:spLocks noGrp="1"/>
          </p:cNvSpPr>
          <p:nvPr>
            <p:ph type="title"/>
          </p:nvPr>
        </p:nvSpPr>
        <p:spPr>
          <a:xfrm>
            <a:off x="805523" y="763274"/>
            <a:ext cx="7063407" cy="24128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US" sz="3000" dirty="0">
                <a:latin typeface="Nunito"/>
                <a:ea typeface="Nunito"/>
                <a:cs typeface="Nunito"/>
                <a:sym typeface="Nunito"/>
              </a:rPr>
              <a:t>UML </a:t>
            </a:r>
            <a:r>
              <a:rPr lang="en-US" sz="3000" dirty="0" err="1">
                <a:latin typeface="Nunito"/>
                <a:ea typeface="Nunito"/>
                <a:cs typeface="Nunito"/>
                <a:sym typeface="Nunito"/>
              </a:rPr>
              <a:t>là</a:t>
            </a:r>
            <a:r>
              <a:rPr lang="en-US" sz="3000" dirty="0">
                <a:latin typeface="Nunito"/>
                <a:ea typeface="Nunito"/>
                <a:cs typeface="Nunito"/>
                <a:sym typeface="Nunito"/>
              </a:rPr>
              <a:t> </a:t>
            </a:r>
            <a:r>
              <a:rPr lang="en-US" sz="3000" dirty="0" err="1">
                <a:latin typeface="Nunito"/>
                <a:ea typeface="Nunito"/>
                <a:cs typeface="Nunito"/>
                <a:sym typeface="Nunito"/>
              </a:rPr>
              <a:t>một</a:t>
            </a:r>
            <a:r>
              <a:rPr lang="en-US" sz="3000" dirty="0">
                <a:latin typeface="Nunito"/>
                <a:ea typeface="Nunito"/>
                <a:cs typeface="Nunito"/>
                <a:sym typeface="Nunito"/>
              </a:rPr>
              <a:t> </a:t>
            </a:r>
            <a:r>
              <a:rPr lang="en-US" sz="3000" dirty="0" err="1">
                <a:latin typeface="Nunito"/>
                <a:ea typeface="Nunito"/>
                <a:cs typeface="Nunito"/>
                <a:sym typeface="Nunito"/>
              </a:rPr>
              <a:t>ngôn</a:t>
            </a:r>
            <a:r>
              <a:rPr lang="en-US" sz="3000" dirty="0">
                <a:latin typeface="Nunito"/>
                <a:ea typeface="Nunito"/>
                <a:cs typeface="Nunito"/>
                <a:sym typeface="Nunito"/>
              </a:rPr>
              <a:t> </a:t>
            </a:r>
            <a:r>
              <a:rPr lang="en-US" sz="3000" dirty="0" err="1">
                <a:latin typeface="Nunito"/>
                <a:ea typeface="Nunito"/>
                <a:cs typeface="Nunito"/>
                <a:sym typeface="Nunito"/>
              </a:rPr>
              <a:t>ngữ</a:t>
            </a:r>
            <a:r>
              <a:rPr lang="en-US" sz="3000" dirty="0">
                <a:latin typeface="Nunito"/>
                <a:ea typeface="Nunito"/>
                <a:cs typeface="Nunito"/>
                <a:sym typeface="Nunito"/>
              </a:rPr>
              <a:t> </a:t>
            </a:r>
            <a:r>
              <a:rPr lang="en-US" sz="3000" dirty="0" err="1">
                <a:latin typeface="Nunito"/>
                <a:ea typeface="Nunito"/>
                <a:cs typeface="Nunito"/>
                <a:sym typeface="Nunito"/>
              </a:rPr>
              <a:t>mô</a:t>
            </a:r>
            <a:r>
              <a:rPr lang="en-US" sz="3000" dirty="0">
                <a:latin typeface="Nunito"/>
                <a:ea typeface="Nunito"/>
                <a:cs typeface="Nunito"/>
                <a:sym typeface="Nunito"/>
              </a:rPr>
              <a:t> </a:t>
            </a:r>
            <a:r>
              <a:rPr lang="en-US" sz="3000" dirty="0" err="1">
                <a:latin typeface="Nunito"/>
                <a:ea typeface="Nunito"/>
                <a:cs typeface="Nunito"/>
                <a:sym typeface="Nunito"/>
              </a:rPr>
              <a:t>hình</a:t>
            </a:r>
            <a:r>
              <a:rPr lang="en-US" sz="3000" dirty="0">
                <a:latin typeface="Nunito"/>
                <a:ea typeface="Nunito"/>
                <a:cs typeface="Nunito"/>
                <a:sym typeface="Nunito"/>
              </a:rPr>
              <a:t> </a:t>
            </a:r>
            <a:r>
              <a:rPr lang="en-US" sz="3000" dirty="0" err="1">
                <a:latin typeface="Nunito"/>
                <a:ea typeface="Nunito"/>
                <a:cs typeface="Nunito"/>
                <a:sym typeface="Nunito"/>
              </a:rPr>
              <a:t>hóa</a:t>
            </a:r>
            <a:r>
              <a:rPr lang="en-US" sz="3000" dirty="0">
                <a:latin typeface="Nunito"/>
                <a:ea typeface="Nunito"/>
                <a:cs typeface="Nunito"/>
                <a:sym typeface="Nunito"/>
              </a:rPr>
              <a:t> </a:t>
            </a:r>
            <a:r>
              <a:rPr lang="en-US" sz="3000" dirty="0" err="1">
                <a:latin typeface="Nunito"/>
                <a:ea typeface="Nunito"/>
                <a:cs typeface="Nunito"/>
                <a:sym typeface="Nunito"/>
              </a:rPr>
              <a:t>như</a:t>
            </a:r>
            <a:r>
              <a:rPr lang="en-US" sz="3000" dirty="0">
                <a:latin typeface="Nunito"/>
                <a:ea typeface="Nunito"/>
                <a:cs typeface="Nunito"/>
                <a:sym typeface="Nunito"/>
              </a:rPr>
              <a:t> </a:t>
            </a:r>
            <a:r>
              <a:rPr lang="en-US" sz="3000" dirty="0" err="1">
                <a:latin typeface="Nunito"/>
                <a:ea typeface="Nunito"/>
                <a:cs typeface="Nunito"/>
                <a:sym typeface="Nunito"/>
              </a:rPr>
              <a:t>thế</a:t>
            </a:r>
            <a:r>
              <a:rPr lang="en-US" sz="3000" dirty="0">
                <a:latin typeface="Nunito"/>
                <a:ea typeface="Nunito"/>
                <a:cs typeface="Nunito"/>
                <a:sym typeface="Nunito"/>
              </a:rPr>
              <a:t> </a:t>
            </a:r>
            <a:r>
              <a:rPr lang="en-US" sz="3000" dirty="0" err="1">
                <a:latin typeface="Nunito"/>
                <a:ea typeface="Nunito"/>
                <a:cs typeface="Nunito"/>
                <a:sym typeface="Nunito"/>
              </a:rPr>
              <a:t>nào</a:t>
            </a:r>
            <a:r>
              <a:rPr lang="en-US" sz="3000" dirty="0">
                <a:latin typeface="Nunito"/>
                <a:ea typeface="Nunito"/>
                <a:cs typeface="Nunito"/>
                <a:sym typeface="Nunito"/>
              </a:rPr>
              <a:t> ?</a:t>
            </a:r>
            <a:endParaRPr sz="3000" dirty="0">
              <a:latin typeface="Nunito"/>
              <a:ea typeface="Nunito"/>
              <a:cs typeface="Nunito"/>
              <a:sym typeface="Nunito"/>
            </a:endParaRPr>
          </a:p>
        </p:txBody>
      </p:sp>
      <p:sp>
        <p:nvSpPr>
          <p:cNvPr id="222" name="Google Shape;222;p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US"/>
              <a:t>9</a:t>
            </a:fld>
            <a:endParaRPr/>
          </a:p>
        </p:txBody>
      </p:sp>
      <p:sp>
        <p:nvSpPr>
          <p:cNvPr id="223" name="Google Shape;223;p5"/>
          <p:cNvSpPr/>
          <p:nvPr/>
        </p:nvSpPr>
        <p:spPr>
          <a:xfrm>
            <a:off x="7819311" y="3787170"/>
            <a:ext cx="916601" cy="810362"/>
          </a:xfrm>
          <a:custGeom>
            <a:avLst/>
            <a:gdLst/>
            <a:ahLst/>
            <a:cxnLst/>
            <a:rect l="l" t="t" r="r" b="b"/>
            <a:pathLst>
              <a:path w="434408" h="384058" extrusionOk="0">
                <a:moveTo>
                  <a:pt x="13054" y="208885"/>
                </a:moveTo>
                <a:cubicBezTo>
                  <a:pt x="44581" y="177358"/>
                  <a:pt x="76043" y="145699"/>
                  <a:pt x="104084" y="110970"/>
                </a:cubicBezTo>
                <a:cubicBezTo>
                  <a:pt x="110179" y="103428"/>
                  <a:pt x="99370" y="93957"/>
                  <a:pt x="93122" y="101543"/>
                </a:cubicBezTo>
                <a:cubicBezTo>
                  <a:pt x="65081" y="136271"/>
                  <a:pt x="33641" y="167930"/>
                  <a:pt x="2113" y="199458"/>
                </a:cubicBezTo>
                <a:cubicBezTo>
                  <a:pt x="-4596" y="206342"/>
                  <a:pt x="6213" y="215726"/>
                  <a:pt x="13054" y="208885"/>
                </a:cubicBezTo>
                <a:close/>
                <a:moveTo>
                  <a:pt x="133639" y="85691"/>
                </a:moveTo>
                <a:lnTo>
                  <a:pt x="151967" y="68744"/>
                </a:lnTo>
                <a:cubicBezTo>
                  <a:pt x="154730" y="65720"/>
                  <a:pt x="154533" y="61046"/>
                  <a:pt x="151529" y="58264"/>
                </a:cubicBezTo>
                <a:cubicBezTo>
                  <a:pt x="148218" y="55370"/>
                  <a:pt x="144009" y="56619"/>
                  <a:pt x="141115" y="59316"/>
                </a:cubicBezTo>
                <a:lnTo>
                  <a:pt x="122808" y="76264"/>
                </a:lnTo>
                <a:cubicBezTo>
                  <a:pt x="120067" y="79278"/>
                  <a:pt x="120243" y="83935"/>
                  <a:pt x="123224" y="86722"/>
                </a:cubicBezTo>
                <a:cubicBezTo>
                  <a:pt x="126667" y="89682"/>
                  <a:pt x="130854" y="88366"/>
                  <a:pt x="133748" y="85691"/>
                </a:cubicBezTo>
                <a:close/>
                <a:moveTo>
                  <a:pt x="428173" y="39409"/>
                </a:moveTo>
                <a:cubicBezTo>
                  <a:pt x="425345" y="30178"/>
                  <a:pt x="411379" y="35769"/>
                  <a:pt x="414075" y="44561"/>
                </a:cubicBezTo>
                <a:cubicBezTo>
                  <a:pt x="420960" y="66788"/>
                  <a:pt x="421420" y="90504"/>
                  <a:pt x="415435" y="112987"/>
                </a:cubicBezTo>
                <a:cubicBezTo>
                  <a:pt x="412957" y="122525"/>
                  <a:pt x="427472" y="124410"/>
                  <a:pt x="429839" y="115333"/>
                </a:cubicBezTo>
                <a:cubicBezTo>
                  <a:pt x="436416" y="90377"/>
                  <a:pt x="435890" y="64074"/>
                  <a:pt x="428282" y="39409"/>
                </a:cubicBezTo>
                <a:close/>
                <a:moveTo>
                  <a:pt x="355252" y="29850"/>
                </a:moveTo>
                <a:cubicBezTo>
                  <a:pt x="330082" y="690"/>
                  <a:pt x="264638" y="-12925"/>
                  <a:pt x="241244" y="24895"/>
                </a:cubicBezTo>
                <a:cubicBezTo>
                  <a:pt x="200004" y="60697"/>
                  <a:pt x="156440" y="95053"/>
                  <a:pt x="117634" y="133421"/>
                </a:cubicBezTo>
                <a:cubicBezTo>
                  <a:pt x="99809" y="151092"/>
                  <a:pt x="88540" y="173653"/>
                  <a:pt x="70890" y="191214"/>
                </a:cubicBezTo>
                <a:cubicBezTo>
                  <a:pt x="50566" y="211451"/>
                  <a:pt x="28708" y="230328"/>
                  <a:pt x="7638" y="249775"/>
                </a:cubicBezTo>
                <a:cubicBezTo>
                  <a:pt x="4986" y="251893"/>
                  <a:pt x="4525" y="255769"/>
                  <a:pt x="6651" y="258431"/>
                </a:cubicBezTo>
                <a:cubicBezTo>
                  <a:pt x="7178" y="259093"/>
                  <a:pt x="7835" y="259639"/>
                  <a:pt x="8581" y="260035"/>
                </a:cubicBezTo>
                <a:cubicBezTo>
                  <a:pt x="8581" y="260189"/>
                  <a:pt x="8581" y="260320"/>
                  <a:pt x="8581" y="260474"/>
                </a:cubicBezTo>
                <a:cubicBezTo>
                  <a:pt x="5928" y="298776"/>
                  <a:pt x="3780" y="337210"/>
                  <a:pt x="1302" y="375468"/>
                </a:cubicBezTo>
                <a:cubicBezTo>
                  <a:pt x="1192" y="376755"/>
                  <a:pt x="1455" y="378047"/>
                  <a:pt x="2091" y="379173"/>
                </a:cubicBezTo>
                <a:cubicBezTo>
                  <a:pt x="2990" y="382245"/>
                  <a:pt x="5906" y="384273"/>
                  <a:pt x="9107" y="384041"/>
                </a:cubicBezTo>
                <a:cubicBezTo>
                  <a:pt x="51224" y="382944"/>
                  <a:pt x="90030" y="370645"/>
                  <a:pt x="129276" y="356328"/>
                </a:cubicBezTo>
                <a:cubicBezTo>
                  <a:pt x="132389" y="355274"/>
                  <a:pt x="134428" y="352250"/>
                  <a:pt x="134209" y="348961"/>
                </a:cubicBezTo>
                <a:lnTo>
                  <a:pt x="340540" y="141314"/>
                </a:lnTo>
                <a:cubicBezTo>
                  <a:pt x="342141" y="139898"/>
                  <a:pt x="342974" y="137789"/>
                  <a:pt x="342733" y="135657"/>
                </a:cubicBezTo>
                <a:cubicBezTo>
                  <a:pt x="376365" y="110905"/>
                  <a:pt x="383315" y="62210"/>
                  <a:pt x="355361" y="29850"/>
                </a:cubicBezTo>
                <a:close/>
                <a:moveTo>
                  <a:pt x="79002" y="203360"/>
                </a:moveTo>
                <a:cubicBezTo>
                  <a:pt x="97069" y="186084"/>
                  <a:pt x="108316" y="163458"/>
                  <a:pt x="125833" y="145611"/>
                </a:cubicBezTo>
                <a:cubicBezTo>
                  <a:pt x="145215" y="125879"/>
                  <a:pt x="167074" y="108471"/>
                  <a:pt x="187880" y="90274"/>
                </a:cubicBezTo>
                <a:cubicBezTo>
                  <a:pt x="194457" y="101411"/>
                  <a:pt x="201254" y="112549"/>
                  <a:pt x="208752" y="123160"/>
                </a:cubicBezTo>
                <a:cubicBezTo>
                  <a:pt x="159071" y="166297"/>
                  <a:pt x="112021" y="212369"/>
                  <a:pt x="67865" y="261132"/>
                </a:cubicBezTo>
                <a:cubicBezTo>
                  <a:pt x="53417" y="259321"/>
                  <a:pt x="39056" y="256736"/>
                  <a:pt x="24871" y="253392"/>
                </a:cubicBezTo>
                <a:cubicBezTo>
                  <a:pt x="43002" y="236817"/>
                  <a:pt x="61288" y="220352"/>
                  <a:pt x="79024" y="203360"/>
                </a:cubicBezTo>
                <a:close/>
                <a:moveTo>
                  <a:pt x="217324" y="134671"/>
                </a:moveTo>
                <a:cubicBezTo>
                  <a:pt x="223902" y="143123"/>
                  <a:pt x="231159" y="151027"/>
                  <a:pt x="239030" y="158306"/>
                </a:cubicBezTo>
                <a:cubicBezTo>
                  <a:pt x="200092" y="206871"/>
                  <a:pt x="157580" y="252469"/>
                  <a:pt x="111868" y="294720"/>
                </a:cubicBezTo>
                <a:cubicBezTo>
                  <a:pt x="100554" y="295851"/>
                  <a:pt x="89395" y="298309"/>
                  <a:pt x="78652" y="302043"/>
                </a:cubicBezTo>
                <a:cubicBezTo>
                  <a:pt x="79222" y="290949"/>
                  <a:pt x="79792" y="279862"/>
                  <a:pt x="80384" y="268783"/>
                </a:cubicBezTo>
                <a:cubicBezTo>
                  <a:pt x="123334" y="221400"/>
                  <a:pt x="169069" y="176617"/>
                  <a:pt x="217346" y="134671"/>
                </a:cubicBezTo>
                <a:close/>
                <a:moveTo>
                  <a:pt x="40920" y="366194"/>
                </a:moveTo>
                <a:cubicBezTo>
                  <a:pt x="41073" y="365475"/>
                  <a:pt x="41161" y="364738"/>
                  <a:pt x="41161" y="364002"/>
                </a:cubicBezTo>
                <a:lnTo>
                  <a:pt x="42827" y="365843"/>
                </a:lnTo>
                <a:close/>
                <a:moveTo>
                  <a:pt x="58963" y="362752"/>
                </a:moveTo>
                <a:cubicBezTo>
                  <a:pt x="58701" y="361467"/>
                  <a:pt x="58087" y="360279"/>
                  <a:pt x="57209" y="359310"/>
                </a:cubicBezTo>
                <a:lnTo>
                  <a:pt x="22262" y="320394"/>
                </a:lnTo>
                <a:cubicBezTo>
                  <a:pt x="21560" y="319593"/>
                  <a:pt x="20661" y="318977"/>
                  <a:pt x="19675" y="318596"/>
                </a:cubicBezTo>
                <a:cubicBezTo>
                  <a:pt x="20727" y="301846"/>
                  <a:pt x="21780" y="285102"/>
                  <a:pt x="22810" y="268367"/>
                </a:cubicBezTo>
                <a:cubicBezTo>
                  <a:pt x="36841" y="271638"/>
                  <a:pt x="51048" y="274157"/>
                  <a:pt x="65343" y="275909"/>
                </a:cubicBezTo>
                <a:cubicBezTo>
                  <a:pt x="64708" y="287820"/>
                  <a:pt x="64094" y="299734"/>
                  <a:pt x="63480" y="311646"/>
                </a:cubicBezTo>
                <a:cubicBezTo>
                  <a:pt x="63326" y="313209"/>
                  <a:pt x="63765" y="314777"/>
                  <a:pt x="64708" y="316031"/>
                </a:cubicBezTo>
                <a:cubicBezTo>
                  <a:pt x="65651" y="319225"/>
                  <a:pt x="68983" y="321058"/>
                  <a:pt x="72184" y="320122"/>
                </a:cubicBezTo>
                <a:cubicBezTo>
                  <a:pt x="72579" y="320008"/>
                  <a:pt x="72952" y="319857"/>
                  <a:pt x="73302" y="319670"/>
                </a:cubicBezTo>
                <a:cubicBezTo>
                  <a:pt x="84483" y="314906"/>
                  <a:pt x="96235" y="311655"/>
                  <a:pt x="108272" y="310001"/>
                </a:cubicBezTo>
                <a:cubicBezTo>
                  <a:pt x="108995" y="322277"/>
                  <a:pt x="110990" y="334443"/>
                  <a:pt x="114213" y="346309"/>
                </a:cubicBezTo>
                <a:cubicBezTo>
                  <a:pt x="96147" y="352890"/>
                  <a:pt x="77709" y="358380"/>
                  <a:pt x="58985" y="362752"/>
                </a:cubicBezTo>
                <a:close/>
                <a:moveTo>
                  <a:pt x="126930" y="336004"/>
                </a:moveTo>
                <a:cubicBezTo>
                  <a:pt x="124496" y="325504"/>
                  <a:pt x="123093" y="314790"/>
                  <a:pt x="122764" y="304016"/>
                </a:cubicBezTo>
                <a:cubicBezTo>
                  <a:pt x="168477" y="261726"/>
                  <a:pt x="210989" y="216092"/>
                  <a:pt x="249927" y="167492"/>
                </a:cubicBezTo>
                <a:cubicBezTo>
                  <a:pt x="258609" y="174100"/>
                  <a:pt x="268102" y="179559"/>
                  <a:pt x="278187" y="183738"/>
                </a:cubicBezTo>
                <a:close/>
                <a:moveTo>
                  <a:pt x="289873" y="172030"/>
                </a:moveTo>
                <a:cubicBezTo>
                  <a:pt x="246988" y="156508"/>
                  <a:pt x="221425" y="118096"/>
                  <a:pt x="199412" y="80188"/>
                </a:cubicBezTo>
                <a:lnTo>
                  <a:pt x="214430" y="67034"/>
                </a:lnTo>
                <a:cubicBezTo>
                  <a:pt x="217522" y="73918"/>
                  <a:pt x="222696" y="79487"/>
                  <a:pt x="228199" y="85034"/>
                </a:cubicBezTo>
                <a:cubicBezTo>
                  <a:pt x="238328" y="95250"/>
                  <a:pt x="248677" y="105270"/>
                  <a:pt x="258893" y="115377"/>
                </a:cubicBezTo>
                <a:cubicBezTo>
                  <a:pt x="273912" y="130220"/>
                  <a:pt x="288579" y="146072"/>
                  <a:pt x="308772" y="152912"/>
                </a:cubicBezTo>
                <a:close/>
                <a:moveTo>
                  <a:pt x="329929" y="126953"/>
                </a:moveTo>
                <a:cubicBezTo>
                  <a:pt x="327101" y="128519"/>
                  <a:pt x="325785" y="131882"/>
                  <a:pt x="326794" y="134956"/>
                </a:cubicBezTo>
                <a:lnTo>
                  <a:pt x="320589" y="141204"/>
                </a:lnTo>
                <a:cubicBezTo>
                  <a:pt x="319800" y="140634"/>
                  <a:pt x="318901" y="140231"/>
                  <a:pt x="317959" y="140020"/>
                </a:cubicBezTo>
                <a:cubicBezTo>
                  <a:pt x="297700" y="135241"/>
                  <a:pt x="283230" y="117986"/>
                  <a:pt x="269001" y="103933"/>
                </a:cubicBezTo>
                <a:lnTo>
                  <a:pt x="244445" y="79684"/>
                </a:lnTo>
                <a:cubicBezTo>
                  <a:pt x="237407" y="72712"/>
                  <a:pt x="229405" y="66244"/>
                  <a:pt x="226752" y="56488"/>
                </a:cubicBezTo>
                <a:lnTo>
                  <a:pt x="248852" y="37282"/>
                </a:lnTo>
                <a:cubicBezTo>
                  <a:pt x="250584" y="36602"/>
                  <a:pt x="251987" y="35318"/>
                  <a:pt x="252842" y="33664"/>
                </a:cubicBezTo>
                <a:cubicBezTo>
                  <a:pt x="262094" y="16125"/>
                  <a:pt x="283537" y="15708"/>
                  <a:pt x="300704" y="18602"/>
                </a:cubicBezTo>
                <a:cubicBezTo>
                  <a:pt x="318857" y="21628"/>
                  <a:pt x="335585" y="28183"/>
                  <a:pt x="346855" y="43355"/>
                </a:cubicBezTo>
                <a:cubicBezTo>
                  <a:pt x="367442" y="71046"/>
                  <a:pt x="358848" y="109129"/>
                  <a:pt x="329929" y="126953"/>
                </a:cubicBezTo>
                <a:close/>
                <a:moveTo>
                  <a:pt x="374699" y="1720"/>
                </a:moveTo>
                <a:cubicBezTo>
                  <a:pt x="367639" y="-4353"/>
                  <a:pt x="357642" y="7136"/>
                  <a:pt x="364701" y="13209"/>
                </a:cubicBezTo>
                <a:cubicBezTo>
                  <a:pt x="399145" y="42917"/>
                  <a:pt x="389674" y="103099"/>
                  <a:pt x="370139" y="138179"/>
                </a:cubicBezTo>
                <a:cubicBezTo>
                  <a:pt x="365381" y="146773"/>
                  <a:pt x="378624" y="152561"/>
                  <a:pt x="383293" y="144208"/>
                </a:cubicBezTo>
                <a:cubicBezTo>
                  <a:pt x="405963" y="103428"/>
                  <a:pt x="414163" y="35769"/>
                  <a:pt x="374699" y="1720"/>
                </a:cubicBezTo>
                <a:close/>
                <a:moveTo>
                  <a:pt x="312960" y="38861"/>
                </a:moveTo>
                <a:cubicBezTo>
                  <a:pt x="296823" y="29499"/>
                  <a:pt x="276959" y="33182"/>
                  <a:pt x="263848" y="45876"/>
                </a:cubicBezTo>
                <a:cubicBezTo>
                  <a:pt x="256855" y="52673"/>
                  <a:pt x="267751" y="62035"/>
                  <a:pt x="274811" y="55304"/>
                </a:cubicBezTo>
                <a:cubicBezTo>
                  <a:pt x="283449" y="46929"/>
                  <a:pt x="296275" y="46644"/>
                  <a:pt x="306316" y="52454"/>
                </a:cubicBezTo>
                <a:cubicBezTo>
                  <a:pt x="314143" y="57080"/>
                  <a:pt x="321094" y="43640"/>
                  <a:pt x="312938" y="3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 name="TextBox 1"/>
          <p:cNvSpPr txBox="1"/>
          <p:nvPr/>
        </p:nvSpPr>
        <p:spPr>
          <a:xfrm>
            <a:off x="1005337" y="1319311"/>
            <a:ext cx="7683626" cy="707886"/>
          </a:xfrm>
          <a:prstGeom prst="rect">
            <a:avLst/>
          </a:prstGeom>
          <a:noFill/>
        </p:spPr>
        <p:txBody>
          <a:bodyPr wrap="square" rtlCol="0">
            <a:spAutoFit/>
          </a:bodyPr>
          <a:lstStyle/>
          <a:p>
            <a:r>
              <a:rPr lang="en-US" sz="2000">
                <a:latin typeface="Nunito"/>
                <a:ea typeface="Nunito"/>
                <a:cs typeface="Nunito"/>
                <a:sym typeface="Nunito"/>
              </a:rPr>
              <a:t>Những người sử dụng UML có thể mô hình hóa cấu trúc của một cuốn sách.</a:t>
            </a:r>
            <a:endParaRPr lang="en-US" sz="2000"/>
          </a:p>
        </p:txBody>
      </p:sp>
      <p:sp>
        <p:nvSpPr>
          <p:cNvPr id="7" name="Google Shape;789;p51"/>
          <p:cNvSpPr/>
          <p:nvPr/>
        </p:nvSpPr>
        <p:spPr>
          <a:xfrm>
            <a:off x="665661" y="1522774"/>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1005336" y="1910271"/>
            <a:ext cx="7612742" cy="707886"/>
          </a:xfrm>
          <a:prstGeom prst="rect">
            <a:avLst/>
          </a:prstGeom>
          <a:noFill/>
        </p:spPr>
        <p:txBody>
          <a:bodyPr wrap="square" rtlCol="0">
            <a:spAutoFit/>
          </a:bodyPr>
          <a:lstStyle/>
          <a:p>
            <a:r>
              <a:rPr lang="en-US" sz="2000">
                <a:latin typeface="Nunito"/>
                <a:ea typeface="Nunito"/>
                <a:cs typeface="Nunito"/>
                <a:sym typeface="Nunito"/>
              </a:rPr>
              <a:t>UML là một ngôn ngữ; cụ thể, nó là một “ MÔ HÌNH HÓA” ngôn ngữ.</a:t>
            </a:r>
            <a:endParaRPr lang="en-US" sz="2000"/>
          </a:p>
        </p:txBody>
      </p:sp>
      <p:sp>
        <p:nvSpPr>
          <p:cNvPr id="9" name="Google Shape;789;p51"/>
          <p:cNvSpPr/>
          <p:nvPr/>
        </p:nvSpPr>
        <p:spPr>
          <a:xfrm>
            <a:off x="665659" y="1977753"/>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p:cNvSpPr txBox="1"/>
          <p:nvPr/>
        </p:nvSpPr>
        <p:spPr>
          <a:xfrm>
            <a:off x="1117600" y="2844800"/>
            <a:ext cx="7082971" cy="594445"/>
          </a:xfrm>
          <a:prstGeom prst="rect">
            <a:avLst/>
          </a:prstGeom>
          <a:noFill/>
        </p:spPr>
        <p:txBody>
          <a:bodyPr wrap="square" rtlCol="0">
            <a:spAutoFit/>
          </a:bodyPr>
          <a:lstStyle/>
          <a:p>
            <a:endParaRPr lang="en-US"/>
          </a:p>
        </p:txBody>
      </p:sp>
      <p:sp>
        <p:nvSpPr>
          <p:cNvPr id="5" name="TextBox 4"/>
          <p:cNvSpPr txBox="1"/>
          <p:nvPr/>
        </p:nvSpPr>
        <p:spPr>
          <a:xfrm>
            <a:off x="987875" y="2540977"/>
            <a:ext cx="7647664" cy="1015663"/>
          </a:xfrm>
          <a:prstGeom prst="rect">
            <a:avLst/>
          </a:prstGeom>
          <a:noFill/>
        </p:spPr>
        <p:txBody>
          <a:bodyPr wrap="square" rtlCol="0">
            <a:spAutoFit/>
          </a:bodyPr>
          <a:lstStyle/>
          <a:p>
            <a:pPr lvl="0"/>
            <a:r>
              <a:rPr lang="vi-VN" sz="2000">
                <a:latin typeface="Nunito" panose="020B0604020202020204" charset="0"/>
                <a:ea typeface="Nunito"/>
                <a:cs typeface="Nunito"/>
                <a:sym typeface="Nunito"/>
              </a:rPr>
              <a:t>UML có thể mô hình hóa các hệ thống thực hoặc hệ thống được lập kế hoạch. Nó có thể hiển thị: </a:t>
            </a:r>
            <a:endParaRPr lang="vi-VN" sz="2000">
              <a:latin typeface="Nunito" panose="020B0604020202020204" charset="0"/>
            </a:endParaRPr>
          </a:p>
          <a:p>
            <a:endParaRPr lang="en-US" sz="2000">
              <a:latin typeface="Nunito" panose="020B0604020202020204" charset="0"/>
            </a:endParaRPr>
          </a:p>
        </p:txBody>
      </p:sp>
      <p:sp>
        <p:nvSpPr>
          <p:cNvPr id="6" name="TextBox 5"/>
          <p:cNvSpPr txBox="1"/>
          <p:nvPr/>
        </p:nvSpPr>
        <p:spPr>
          <a:xfrm>
            <a:off x="1460851" y="3166357"/>
            <a:ext cx="6701711" cy="400110"/>
          </a:xfrm>
          <a:prstGeom prst="rect">
            <a:avLst/>
          </a:prstGeom>
          <a:noFill/>
        </p:spPr>
        <p:txBody>
          <a:bodyPr wrap="square" rtlCol="0">
            <a:spAutoFit/>
          </a:bodyPr>
          <a:lstStyle/>
          <a:p>
            <a:r>
              <a:rPr lang="en-US" sz="2000" dirty="0" err="1">
                <a:latin typeface="Nunito"/>
                <a:ea typeface="Nunito"/>
                <a:cs typeface="Nunito"/>
                <a:sym typeface="Nunito"/>
              </a:rPr>
              <a:t>Các</a:t>
            </a:r>
            <a:r>
              <a:rPr lang="en-US" sz="2000" dirty="0">
                <a:latin typeface="Nunito"/>
                <a:ea typeface="Nunito"/>
                <a:cs typeface="Nunito"/>
                <a:sym typeface="Nunito"/>
              </a:rPr>
              <a:t> </a:t>
            </a:r>
            <a:r>
              <a:rPr lang="en-US" sz="2000" dirty="0" err="1">
                <a:latin typeface="Nunito"/>
                <a:ea typeface="Nunito"/>
                <a:cs typeface="Nunito"/>
                <a:sym typeface="Nunito"/>
              </a:rPr>
              <a:t>tính</a:t>
            </a:r>
            <a:r>
              <a:rPr lang="en-US" sz="2000" dirty="0">
                <a:latin typeface="Nunito"/>
                <a:ea typeface="Nunito"/>
                <a:cs typeface="Nunito"/>
                <a:sym typeface="Nunito"/>
              </a:rPr>
              <a:t> </a:t>
            </a:r>
            <a:r>
              <a:rPr lang="en-US" sz="2000" dirty="0" err="1">
                <a:latin typeface="Nunito"/>
                <a:ea typeface="Nunito"/>
                <a:cs typeface="Nunito"/>
                <a:sym typeface="Nunito"/>
              </a:rPr>
              <a:t>năng</a:t>
            </a:r>
            <a:r>
              <a:rPr lang="en-US" sz="2000" dirty="0">
                <a:latin typeface="Nunito"/>
                <a:ea typeface="Nunito"/>
                <a:cs typeface="Nunito"/>
                <a:sym typeface="Nunito"/>
              </a:rPr>
              <a:t> </a:t>
            </a:r>
            <a:r>
              <a:rPr lang="en-US" sz="2000" dirty="0" err="1">
                <a:latin typeface="Nunito"/>
                <a:ea typeface="Nunito"/>
                <a:cs typeface="Nunito"/>
                <a:sym typeface="Nunito"/>
              </a:rPr>
              <a:t>và</a:t>
            </a:r>
            <a:r>
              <a:rPr lang="en-US" sz="2000" dirty="0">
                <a:latin typeface="Nunito"/>
                <a:ea typeface="Nunito"/>
                <a:cs typeface="Nunito"/>
                <a:sym typeface="Nunito"/>
              </a:rPr>
              <a:t> </a:t>
            </a:r>
            <a:r>
              <a:rPr lang="en-US" sz="2000" dirty="0" err="1">
                <a:latin typeface="Nunito"/>
                <a:ea typeface="Nunito"/>
                <a:cs typeface="Nunito"/>
                <a:sym typeface="Nunito"/>
              </a:rPr>
              <a:t>đặc</a:t>
            </a:r>
            <a:r>
              <a:rPr lang="en-US" sz="2000" dirty="0">
                <a:latin typeface="Nunito"/>
                <a:ea typeface="Nunito"/>
                <a:cs typeface="Nunito"/>
                <a:sym typeface="Nunito"/>
              </a:rPr>
              <a:t> </a:t>
            </a:r>
            <a:r>
              <a:rPr lang="en-US" sz="2000" dirty="0" err="1">
                <a:latin typeface="Nunito"/>
                <a:ea typeface="Nunito"/>
                <a:cs typeface="Nunito"/>
                <a:sym typeface="Nunito"/>
              </a:rPr>
              <a:t>điểm</a:t>
            </a:r>
            <a:r>
              <a:rPr lang="en-US" sz="2000" dirty="0">
                <a:latin typeface="Nunito"/>
                <a:ea typeface="Nunito"/>
                <a:cs typeface="Nunito"/>
                <a:sym typeface="Nunito"/>
              </a:rPr>
              <a:t> </a:t>
            </a:r>
            <a:r>
              <a:rPr lang="en-US" sz="2000" dirty="0" err="1">
                <a:latin typeface="Nunito"/>
                <a:ea typeface="Nunito"/>
                <a:cs typeface="Nunito"/>
                <a:sym typeface="Nunito"/>
              </a:rPr>
              <a:t>của</a:t>
            </a:r>
            <a:r>
              <a:rPr lang="en-US" sz="2000" dirty="0">
                <a:latin typeface="Nunito"/>
                <a:ea typeface="Nunito"/>
                <a:cs typeface="Nunito"/>
                <a:sym typeface="Nunito"/>
              </a:rPr>
              <a:t> </a:t>
            </a:r>
            <a:r>
              <a:rPr lang="en-US" sz="2000" dirty="0" err="1">
                <a:latin typeface="Nunito"/>
                <a:ea typeface="Nunito"/>
                <a:cs typeface="Nunito"/>
                <a:sym typeface="Nunito"/>
              </a:rPr>
              <a:t>hệ</a:t>
            </a:r>
            <a:r>
              <a:rPr lang="en-US" sz="2000" dirty="0">
                <a:latin typeface="Nunito"/>
                <a:ea typeface="Nunito"/>
                <a:cs typeface="Nunito"/>
                <a:sym typeface="Nunito"/>
              </a:rPr>
              <a:t> </a:t>
            </a:r>
            <a:r>
              <a:rPr lang="en-US" sz="2000" dirty="0" err="1">
                <a:latin typeface="Nunito"/>
                <a:ea typeface="Nunito"/>
                <a:cs typeface="Nunito"/>
                <a:sym typeface="Nunito"/>
              </a:rPr>
              <a:t>thống</a:t>
            </a:r>
            <a:r>
              <a:rPr lang="en-US" sz="2000" dirty="0">
                <a:latin typeface="Nunito"/>
                <a:ea typeface="Nunito"/>
                <a:cs typeface="Nunito"/>
                <a:sym typeface="Nunito"/>
              </a:rPr>
              <a:t>.</a:t>
            </a:r>
            <a:endParaRPr lang="en-US" sz="2000" dirty="0"/>
          </a:p>
        </p:txBody>
      </p:sp>
      <p:sp>
        <p:nvSpPr>
          <p:cNvPr id="10" name="TextBox 9"/>
          <p:cNvSpPr txBox="1"/>
          <p:nvPr/>
        </p:nvSpPr>
        <p:spPr>
          <a:xfrm>
            <a:off x="1460851" y="3568802"/>
            <a:ext cx="6805035" cy="707886"/>
          </a:xfrm>
          <a:prstGeom prst="rect">
            <a:avLst/>
          </a:prstGeom>
          <a:noFill/>
        </p:spPr>
        <p:txBody>
          <a:bodyPr wrap="square" rtlCol="0">
            <a:spAutoFit/>
          </a:bodyPr>
          <a:lstStyle/>
          <a:p>
            <a:r>
              <a:rPr lang="en-US" sz="2000">
                <a:latin typeface="Nunito"/>
                <a:ea typeface="Nunito"/>
                <a:cs typeface="Nunito"/>
                <a:sym typeface="Nunito"/>
              </a:rPr>
              <a:t>Cấu trúc, hành vi và mối quan hệ của các phần tử của hệ thống.</a:t>
            </a:r>
            <a:endParaRPr lang="en-US" sz="2000"/>
          </a:p>
        </p:txBody>
      </p:sp>
      <p:sp>
        <p:nvSpPr>
          <p:cNvPr id="12" name="TextBox 11"/>
          <p:cNvSpPr txBox="1"/>
          <p:nvPr/>
        </p:nvSpPr>
        <p:spPr>
          <a:xfrm>
            <a:off x="1460851" y="4159390"/>
            <a:ext cx="6739720" cy="400110"/>
          </a:xfrm>
          <a:prstGeom prst="rect">
            <a:avLst/>
          </a:prstGeom>
          <a:noFill/>
        </p:spPr>
        <p:txBody>
          <a:bodyPr wrap="square" rtlCol="0">
            <a:spAutoFit/>
          </a:bodyPr>
          <a:lstStyle/>
          <a:p>
            <a:r>
              <a:rPr lang="en-US" sz="2000">
                <a:latin typeface="Nunito"/>
                <a:ea typeface="Nunito"/>
                <a:cs typeface="Nunito"/>
                <a:sym typeface="Nunito"/>
              </a:rPr>
              <a:t>Các mục đích, kiến ​​trúc, quyết định thiết kế cho hệ thống.</a:t>
            </a:r>
            <a:endParaRPr lang="en-US" sz="2000"/>
          </a:p>
        </p:txBody>
      </p:sp>
      <p:sp>
        <p:nvSpPr>
          <p:cNvPr id="17" name="Google Shape;789;p51"/>
          <p:cNvSpPr/>
          <p:nvPr/>
        </p:nvSpPr>
        <p:spPr>
          <a:xfrm>
            <a:off x="665659" y="2618157"/>
            <a:ext cx="304755" cy="30096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2;p51"/>
          <p:cNvSpPr/>
          <p:nvPr/>
        </p:nvSpPr>
        <p:spPr>
          <a:xfrm>
            <a:off x="1186428" y="3244649"/>
            <a:ext cx="274423" cy="276086"/>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2;p51"/>
          <p:cNvSpPr/>
          <p:nvPr/>
        </p:nvSpPr>
        <p:spPr>
          <a:xfrm>
            <a:off x="1186428" y="3603702"/>
            <a:ext cx="274423" cy="276086"/>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2;p51"/>
          <p:cNvSpPr/>
          <p:nvPr/>
        </p:nvSpPr>
        <p:spPr>
          <a:xfrm>
            <a:off x="1186428" y="4185707"/>
            <a:ext cx="274423" cy="276086"/>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randombar(horizontal)">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heel(1)">
                                      <p:cBhvr>
                                        <p:cTn id="20" dur="2000"/>
                                        <p:tgtEl>
                                          <p:spTgt spid="9"/>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heel(1)">
                                      <p:cBhvr>
                                        <p:cTn id="23" dur="2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heel(1)">
                                      <p:cBhvr>
                                        <p:cTn id="28" dur="2000"/>
                                        <p:tgtEl>
                                          <p:spTgt spid="1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heel(1)">
                                      <p:cBhvr>
                                        <p:cTn id="31" dur="20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80">
                                          <p:stCondLst>
                                            <p:cond delay="0"/>
                                          </p:stCondLst>
                                        </p:cTn>
                                        <p:tgtEl>
                                          <p:spTgt spid="6"/>
                                        </p:tgtEl>
                                      </p:cBhvr>
                                    </p:animEffect>
                                    <p:anim calcmode="lin" valueType="num">
                                      <p:cBhvr>
                                        <p:cTn id="37"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2" dur="26">
                                          <p:stCondLst>
                                            <p:cond delay="650"/>
                                          </p:stCondLst>
                                        </p:cTn>
                                        <p:tgtEl>
                                          <p:spTgt spid="6"/>
                                        </p:tgtEl>
                                      </p:cBhvr>
                                      <p:to x="100000" y="60000"/>
                                    </p:animScale>
                                    <p:animScale>
                                      <p:cBhvr>
                                        <p:cTn id="43" dur="166" decel="50000">
                                          <p:stCondLst>
                                            <p:cond delay="676"/>
                                          </p:stCondLst>
                                        </p:cTn>
                                        <p:tgtEl>
                                          <p:spTgt spid="6"/>
                                        </p:tgtEl>
                                      </p:cBhvr>
                                      <p:to x="100000" y="100000"/>
                                    </p:animScale>
                                    <p:animScale>
                                      <p:cBhvr>
                                        <p:cTn id="44" dur="26">
                                          <p:stCondLst>
                                            <p:cond delay="1312"/>
                                          </p:stCondLst>
                                        </p:cTn>
                                        <p:tgtEl>
                                          <p:spTgt spid="6"/>
                                        </p:tgtEl>
                                      </p:cBhvr>
                                      <p:to x="100000" y="80000"/>
                                    </p:animScale>
                                    <p:animScale>
                                      <p:cBhvr>
                                        <p:cTn id="45" dur="166" decel="50000">
                                          <p:stCondLst>
                                            <p:cond delay="1338"/>
                                          </p:stCondLst>
                                        </p:cTn>
                                        <p:tgtEl>
                                          <p:spTgt spid="6"/>
                                        </p:tgtEl>
                                      </p:cBhvr>
                                      <p:to x="100000" y="100000"/>
                                    </p:animScale>
                                    <p:animScale>
                                      <p:cBhvr>
                                        <p:cTn id="46" dur="26">
                                          <p:stCondLst>
                                            <p:cond delay="1642"/>
                                          </p:stCondLst>
                                        </p:cTn>
                                        <p:tgtEl>
                                          <p:spTgt spid="6"/>
                                        </p:tgtEl>
                                      </p:cBhvr>
                                      <p:to x="100000" y="90000"/>
                                    </p:animScale>
                                    <p:animScale>
                                      <p:cBhvr>
                                        <p:cTn id="47" dur="166" decel="50000">
                                          <p:stCondLst>
                                            <p:cond delay="1668"/>
                                          </p:stCondLst>
                                        </p:cTn>
                                        <p:tgtEl>
                                          <p:spTgt spid="6"/>
                                        </p:tgtEl>
                                      </p:cBhvr>
                                      <p:to x="100000" y="100000"/>
                                    </p:animScale>
                                    <p:animScale>
                                      <p:cBhvr>
                                        <p:cTn id="48" dur="26">
                                          <p:stCondLst>
                                            <p:cond delay="1808"/>
                                          </p:stCondLst>
                                        </p:cTn>
                                        <p:tgtEl>
                                          <p:spTgt spid="6"/>
                                        </p:tgtEl>
                                      </p:cBhvr>
                                      <p:to x="100000" y="95000"/>
                                    </p:animScale>
                                    <p:animScale>
                                      <p:cBhvr>
                                        <p:cTn id="49" dur="166" decel="50000">
                                          <p:stCondLst>
                                            <p:cond delay="1834"/>
                                          </p:stCondLst>
                                        </p:cTn>
                                        <p:tgtEl>
                                          <p:spTgt spid="6"/>
                                        </p:tgtEl>
                                      </p:cBhvr>
                                      <p:to x="100000" y="100000"/>
                                    </p:animScale>
                                  </p:childTnLst>
                                </p:cTn>
                              </p:par>
                              <p:par>
                                <p:cTn id="50" presetID="26"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down)">
                                      <p:cBhvr>
                                        <p:cTn id="52" dur="580">
                                          <p:stCondLst>
                                            <p:cond delay="0"/>
                                          </p:stCondLst>
                                        </p:cTn>
                                        <p:tgtEl>
                                          <p:spTgt spid="18"/>
                                        </p:tgtEl>
                                      </p:cBhvr>
                                    </p:animEffect>
                                    <p:anim calcmode="lin" valueType="num">
                                      <p:cBhvr>
                                        <p:cTn id="53"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58" dur="26">
                                          <p:stCondLst>
                                            <p:cond delay="650"/>
                                          </p:stCondLst>
                                        </p:cTn>
                                        <p:tgtEl>
                                          <p:spTgt spid="18"/>
                                        </p:tgtEl>
                                      </p:cBhvr>
                                      <p:to x="100000" y="60000"/>
                                    </p:animScale>
                                    <p:animScale>
                                      <p:cBhvr>
                                        <p:cTn id="59" dur="166" decel="50000">
                                          <p:stCondLst>
                                            <p:cond delay="676"/>
                                          </p:stCondLst>
                                        </p:cTn>
                                        <p:tgtEl>
                                          <p:spTgt spid="18"/>
                                        </p:tgtEl>
                                      </p:cBhvr>
                                      <p:to x="100000" y="100000"/>
                                    </p:animScale>
                                    <p:animScale>
                                      <p:cBhvr>
                                        <p:cTn id="60" dur="26">
                                          <p:stCondLst>
                                            <p:cond delay="1312"/>
                                          </p:stCondLst>
                                        </p:cTn>
                                        <p:tgtEl>
                                          <p:spTgt spid="18"/>
                                        </p:tgtEl>
                                      </p:cBhvr>
                                      <p:to x="100000" y="80000"/>
                                    </p:animScale>
                                    <p:animScale>
                                      <p:cBhvr>
                                        <p:cTn id="61" dur="166" decel="50000">
                                          <p:stCondLst>
                                            <p:cond delay="1338"/>
                                          </p:stCondLst>
                                        </p:cTn>
                                        <p:tgtEl>
                                          <p:spTgt spid="18"/>
                                        </p:tgtEl>
                                      </p:cBhvr>
                                      <p:to x="100000" y="100000"/>
                                    </p:animScale>
                                    <p:animScale>
                                      <p:cBhvr>
                                        <p:cTn id="62" dur="26">
                                          <p:stCondLst>
                                            <p:cond delay="1642"/>
                                          </p:stCondLst>
                                        </p:cTn>
                                        <p:tgtEl>
                                          <p:spTgt spid="18"/>
                                        </p:tgtEl>
                                      </p:cBhvr>
                                      <p:to x="100000" y="90000"/>
                                    </p:animScale>
                                    <p:animScale>
                                      <p:cBhvr>
                                        <p:cTn id="63" dur="166" decel="50000">
                                          <p:stCondLst>
                                            <p:cond delay="1668"/>
                                          </p:stCondLst>
                                        </p:cTn>
                                        <p:tgtEl>
                                          <p:spTgt spid="18"/>
                                        </p:tgtEl>
                                      </p:cBhvr>
                                      <p:to x="100000" y="100000"/>
                                    </p:animScale>
                                    <p:animScale>
                                      <p:cBhvr>
                                        <p:cTn id="64" dur="26">
                                          <p:stCondLst>
                                            <p:cond delay="1808"/>
                                          </p:stCondLst>
                                        </p:cTn>
                                        <p:tgtEl>
                                          <p:spTgt spid="18"/>
                                        </p:tgtEl>
                                      </p:cBhvr>
                                      <p:to x="100000" y="95000"/>
                                    </p:animScale>
                                    <p:animScale>
                                      <p:cBhvr>
                                        <p:cTn id="65" dur="166" decel="50000">
                                          <p:stCondLst>
                                            <p:cond delay="1834"/>
                                          </p:stCondLst>
                                        </p:cTn>
                                        <p:tgtEl>
                                          <p:spTgt spid="18"/>
                                        </p:tgtEl>
                                      </p:cBhvr>
                                      <p:to x="100000" y="100000"/>
                                    </p:animScale>
                                  </p:childTnLst>
                                </p:cTn>
                              </p:par>
                            </p:childTnLst>
                          </p:cTn>
                        </p:par>
                      </p:childTnLst>
                    </p:cTn>
                  </p:par>
                  <p:par>
                    <p:cTn id="66" fill="hold">
                      <p:stCondLst>
                        <p:cond delay="indefinite"/>
                      </p:stCondLst>
                      <p:childTnLst>
                        <p:par>
                          <p:cTn id="67" fill="hold">
                            <p:stCondLst>
                              <p:cond delay="0"/>
                            </p:stCondLst>
                            <p:childTnLst>
                              <p:par>
                                <p:cTn id="68" presetID="26"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down)">
                                      <p:cBhvr>
                                        <p:cTn id="70" dur="580">
                                          <p:stCondLst>
                                            <p:cond delay="0"/>
                                          </p:stCondLst>
                                        </p:cTn>
                                        <p:tgtEl>
                                          <p:spTgt spid="19"/>
                                        </p:tgtEl>
                                      </p:cBhvr>
                                    </p:animEffect>
                                    <p:anim calcmode="lin" valueType="num">
                                      <p:cBhvr>
                                        <p:cTn id="71"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76" dur="26">
                                          <p:stCondLst>
                                            <p:cond delay="650"/>
                                          </p:stCondLst>
                                        </p:cTn>
                                        <p:tgtEl>
                                          <p:spTgt spid="19"/>
                                        </p:tgtEl>
                                      </p:cBhvr>
                                      <p:to x="100000" y="60000"/>
                                    </p:animScale>
                                    <p:animScale>
                                      <p:cBhvr>
                                        <p:cTn id="77" dur="166" decel="50000">
                                          <p:stCondLst>
                                            <p:cond delay="676"/>
                                          </p:stCondLst>
                                        </p:cTn>
                                        <p:tgtEl>
                                          <p:spTgt spid="19"/>
                                        </p:tgtEl>
                                      </p:cBhvr>
                                      <p:to x="100000" y="100000"/>
                                    </p:animScale>
                                    <p:animScale>
                                      <p:cBhvr>
                                        <p:cTn id="78" dur="26">
                                          <p:stCondLst>
                                            <p:cond delay="1312"/>
                                          </p:stCondLst>
                                        </p:cTn>
                                        <p:tgtEl>
                                          <p:spTgt spid="19"/>
                                        </p:tgtEl>
                                      </p:cBhvr>
                                      <p:to x="100000" y="80000"/>
                                    </p:animScale>
                                    <p:animScale>
                                      <p:cBhvr>
                                        <p:cTn id="79" dur="166" decel="50000">
                                          <p:stCondLst>
                                            <p:cond delay="1338"/>
                                          </p:stCondLst>
                                        </p:cTn>
                                        <p:tgtEl>
                                          <p:spTgt spid="19"/>
                                        </p:tgtEl>
                                      </p:cBhvr>
                                      <p:to x="100000" y="100000"/>
                                    </p:animScale>
                                    <p:animScale>
                                      <p:cBhvr>
                                        <p:cTn id="80" dur="26">
                                          <p:stCondLst>
                                            <p:cond delay="1642"/>
                                          </p:stCondLst>
                                        </p:cTn>
                                        <p:tgtEl>
                                          <p:spTgt spid="19"/>
                                        </p:tgtEl>
                                      </p:cBhvr>
                                      <p:to x="100000" y="90000"/>
                                    </p:animScale>
                                    <p:animScale>
                                      <p:cBhvr>
                                        <p:cTn id="81" dur="166" decel="50000">
                                          <p:stCondLst>
                                            <p:cond delay="1668"/>
                                          </p:stCondLst>
                                        </p:cTn>
                                        <p:tgtEl>
                                          <p:spTgt spid="19"/>
                                        </p:tgtEl>
                                      </p:cBhvr>
                                      <p:to x="100000" y="100000"/>
                                    </p:animScale>
                                    <p:animScale>
                                      <p:cBhvr>
                                        <p:cTn id="82" dur="26">
                                          <p:stCondLst>
                                            <p:cond delay="1808"/>
                                          </p:stCondLst>
                                        </p:cTn>
                                        <p:tgtEl>
                                          <p:spTgt spid="19"/>
                                        </p:tgtEl>
                                      </p:cBhvr>
                                      <p:to x="100000" y="95000"/>
                                    </p:animScale>
                                    <p:animScale>
                                      <p:cBhvr>
                                        <p:cTn id="83" dur="166" decel="50000">
                                          <p:stCondLst>
                                            <p:cond delay="1834"/>
                                          </p:stCondLst>
                                        </p:cTn>
                                        <p:tgtEl>
                                          <p:spTgt spid="19"/>
                                        </p:tgtEl>
                                      </p:cBhvr>
                                      <p:to x="100000" y="100000"/>
                                    </p:animScale>
                                  </p:childTnLst>
                                </p:cTn>
                              </p:par>
                              <p:par>
                                <p:cTn id="84" presetID="26" presetClass="entr" presetSubtype="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down)">
                                      <p:cBhvr>
                                        <p:cTn id="86" dur="580">
                                          <p:stCondLst>
                                            <p:cond delay="0"/>
                                          </p:stCondLst>
                                        </p:cTn>
                                        <p:tgtEl>
                                          <p:spTgt spid="10"/>
                                        </p:tgtEl>
                                      </p:cBhvr>
                                    </p:animEffect>
                                    <p:anim calcmode="lin" valueType="num">
                                      <p:cBhvr>
                                        <p:cTn id="87"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92" dur="26">
                                          <p:stCondLst>
                                            <p:cond delay="650"/>
                                          </p:stCondLst>
                                        </p:cTn>
                                        <p:tgtEl>
                                          <p:spTgt spid="10"/>
                                        </p:tgtEl>
                                      </p:cBhvr>
                                      <p:to x="100000" y="60000"/>
                                    </p:animScale>
                                    <p:animScale>
                                      <p:cBhvr>
                                        <p:cTn id="93" dur="166" decel="50000">
                                          <p:stCondLst>
                                            <p:cond delay="676"/>
                                          </p:stCondLst>
                                        </p:cTn>
                                        <p:tgtEl>
                                          <p:spTgt spid="10"/>
                                        </p:tgtEl>
                                      </p:cBhvr>
                                      <p:to x="100000" y="100000"/>
                                    </p:animScale>
                                    <p:animScale>
                                      <p:cBhvr>
                                        <p:cTn id="94" dur="26">
                                          <p:stCondLst>
                                            <p:cond delay="1312"/>
                                          </p:stCondLst>
                                        </p:cTn>
                                        <p:tgtEl>
                                          <p:spTgt spid="10"/>
                                        </p:tgtEl>
                                      </p:cBhvr>
                                      <p:to x="100000" y="80000"/>
                                    </p:animScale>
                                    <p:animScale>
                                      <p:cBhvr>
                                        <p:cTn id="95" dur="166" decel="50000">
                                          <p:stCondLst>
                                            <p:cond delay="1338"/>
                                          </p:stCondLst>
                                        </p:cTn>
                                        <p:tgtEl>
                                          <p:spTgt spid="10"/>
                                        </p:tgtEl>
                                      </p:cBhvr>
                                      <p:to x="100000" y="100000"/>
                                    </p:animScale>
                                    <p:animScale>
                                      <p:cBhvr>
                                        <p:cTn id="96" dur="26">
                                          <p:stCondLst>
                                            <p:cond delay="1642"/>
                                          </p:stCondLst>
                                        </p:cTn>
                                        <p:tgtEl>
                                          <p:spTgt spid="10"/>
                                        </p:tgtEl>
                                      </p:cBhvr>
                                      <p:to x="100000" y="90000"/>
                                    </p:animScale>
                                    <p:animScale>
                                      <p:cBhvr>
                                        <p:cTn id="97" dur="166" decel="50000">
                                          <p:stCondLst>
                                            <p:cond delay="1668"/>
                                          </p:stCondLst>
                                        </p:cTn>
                                        <p:tgtEl>
                                          <p:spTgt spid="10"/>
                                        </p:tgtEl>
                                      </p:cBhvr>
                                      <p:to x="100000" y="100000"/>
                                    </p:animScale>
                                    <p:animScale>
                                      <p:cBhvr>
                                        <p:cTn id="98" dur="26">
                                          <p:stCondLst>
                                            <p:cond delay="1808"/>
                                          </p:stCondLst>
                                        </p:cTn>
                                        <p:tgtEl>
                                          <p:spTgt spid="10"/>
                                        </p:tgtEl>
                                      </p:cBhvr>
                                      <p:to x="100000" y="95000"/>
                                    </p:animScale>
                                    <p:animScale>
                                      <p:cBhvr>
                                        <p:cTn id="99" dur="166" decel="50000">
                                          <p:stCondLst>
                                            <p:cond delay="1834"/>
                                          </p:stCondLst>
                                        </p:cTn>
                                        <p:tgtEl>
                                          <p:spTgt spid="10"/>
                                        </p:tgtEl>
                                      </p:cBhvr>
                                      <p:to x="100000" y="100000"/>
                                    </p:animScale>
                                  </p:childTnLst>
                                </p:cTn>
                              </p:par>
                            </p:childTnLst>
                          </p:cTn>
                        </p:par>
                      </p:childTnLst>
                    </p:cTn>
                  </p:par>
                  <p:par>
                    <p:cTn id="100" fill="hold">
                      <p:stCondLst>
                        <p:cond delay="indefinite"/>
                      </p:stCondLst>
                      <p:childTnLst>
                        <p:par>
                          <p:cTn id="101" fill="hold">
                            <p:stCondLst>
                              <p:cond delay="0"/>
                            </p:stCondLst>
                            <p:childTnLst>
                              <p:par>
                                <p:cTn id="102" presetID="26" presetClass="entr" presetSubtype="0" fill="hold" grpId="0" nodeType="clickEffect">
                                  <p:stCondLst>
                                    <p:cond delay="0"/>
                                  </p:stCondLst>
                                  <p:childTnLst>
                                    <p:set>
                                      <p:cBhvr>
                                        <p:cTn id="103" dur="1" fill="hold">
                                          <p:stCondLst>
                                            <p:cond delay="0"/>
                                          </p:stCondLst>
                                        </p:cTn>
                                        <p:tgtEl>
                                          <p:spTgt spid="20"/>
                                        </p:tgtEl>
                                        <p:attrNameLst>
                                          <p:attrName>style.visibility</p:attrName>
                                        </p:attrNameLst>
                                      </p:cBhvr>
                                      <p:to>
                                        <p:strVal val="visible"/>
                                      </p:to>
                                    </p:set>
                                    <p:animEffect transition="in" filter="wipe(down)">
                                      <p:cBhvr>
                                        <p:cTn id="104" dur="580">
                                          <p:stCondLst>
                                            <p:cond delay="0"/>
                                          </p:stCondLst>
                                        </p:cTn>
                                        <p:tgtEl>
                                          <p:spTgt spid="20"/>
                                        </p:tgtEl>
                                      </p:cBhvr>
                                    </p:animEffect>
                                    <p:anim calcmode="lin" valueType="num">
                                      <p:cBhvr>
                                        <p:cTn id="105"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06"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7"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08"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09"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10" dur="26">
                                          <p:stCondLst>
                                            <p:cond delay="650"/>
                                          </p:stCondLst>
                                        </p:cTn>
                                        <p:tgtEl>
                                          <p:spTgt spid="20"/>
                                        </p:tgtEl>
                                      </p:cBhvr>
                                      <p:to x="100000" y="60000"/>
                                    </p:animScale>
                                    <p:animScale>
                                      <p:cBhvr>
                                        <p:cTn id="111" dur="166" decel="50000">
                                          <p:stCondLst>
                                            <p:cond delay="676"/>
                                          </p:stCondLst>
                                        </p:cTn>
                                        <p:tgtEl>
                                          <p:spTgt spid="20"/>
                                        </p:tgtEl>
                                      </p:cBhvr>
                                      <p:to x="100000" y="100000"/>
                                    </p:animScale>
                                    <p:animScale>
                                      <p:cBhvr>
                                        <p:cTn id="112" dur="26">
                                          <p:stCondLst>
                                            <p:cond delay="1312"/>
                                          </p:stCondLst>
                                        </p:cTn>
                                        <p:tgtEl>
                                          <p:spTgt spid="20"/>
                                        </p:tgtEl>
                                      </p:cBhvr>
                                      <p:to x="100000" y="80000"/>
                                    </p:animScale>
                                    <p:animScale>
                                      <p:cBhvr>
                                        <p:cTn id="113" dur="166" decel="50000">
                                          <p:stCondLst>
                                            <p:cond delay="1338"/>
                                          </p:stCondLst>
                                        </p:cTn>
                                        <p:tgtEl>
                                          <p:spTgt spid="20"/>
                                        </p:tgtEl>
                                      </p:cBhvr>
                                      <p:to x="100000" y="100000"/>
                                    </p:animScale>
                                    <p:animScale>
                                      <p:cBhvr>
                                        <p:cTn id="114" dur="26">
                                          <p:stCondLst>
                                            <p:cond delay="1642"/>
                                          </p:stCondLst>
                                        </p:cTn>
                                        <p:tgtEl>
                                          <p:spTgt spid="20"/>
                                        </p:tgtEl>
                                      </p:cBhvr>
                                      <p:to x="100000" y="90000"/>
                                    </p:animScale>
                                    <p:animScale>
                                      <p:cBhvr>
                                        <p:cTn id="115" dur="166" decel="50000">
                                          <p:stCondLst>
                                            <p:cond delay="1668"/>
                                          </p:stCondLst>
                                        </p:cTn>
                                        <p:tgtEl>
                                          <p:spTgt spid="20"/>
                                        </p:tgtEl>
                                      </p:cBhvr>
                                      <p:to x="100000" y="100000"/>
                                    </p:animScale>
                                    <p:animScale>
                                      <p:cBhvr>
                                        <p:cTn id="116" dur="26">
                                          <p:stCondLst>
                                            <p:cond delay="1808"/>
                                          </p:stCondLst>
                                        </p:cTn>
                                        <p:tgtEl>
                                          <p:spTgt spid="20"/>
                                        </p:tgtEl>
                                      </p:cBhvr>
                                      <p:to x="100000" y="95000"/>
                                    </p:animScale>
                                    <p:animScale>
                                      <p:cBhvr>
                                        <p:cTn id="117" dur="166" decel="50000">
                                          <p:stCondLst>
                                            <p:cond delay="1834"/>
                                          </p:stCondLst>
                                        </p:cTn>
                                        <p:tgtEl>
                                          <p:spTgt spid="20"/>
                                        </p:tgtEl>
                                      </p:cBhvr>
                                      <p:to x="100000" y="100000"/>
                                    </p:animScale>
                                  </p:childTnLst>
                                </p:cTn>
                              </p:par>
                              <p:par>
                                <p:cTn id="118" presetID="26" presetClass="entr" presetSubtype="0" fill="hold" grpId="0" nodeType="with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wipe(down)">
                                      <p:cBhvr>
                                        <p:cTn id="120" dur="580">
                                          <p:stCondLst>
                                            <p:cond delay="0"/>
                                          </p:stCondLst>
                                        </p:cTn>
                                        <p:tgtEl>
                                          <p:spTgt spid="12"/>
                                        </p:tgtEl>
                                      </p:cBhvr>
                                    </p:animEffect>
                                    <p:anim calcmode="lin" valueType="num">
                                      <p:cBhvr>
                                        <p:cTn id="121"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26" dur="26">
                                          <p:stCondLst>
                                            <p:cond delay="650"/>
                                          </p:stCondLst>
                                        </p:cTn>
                                        <p:tgtEl>
                                          <p:spTgt spid="12"/>
                                        </p:tgtEl>
                                      </p:cBhvr>
                                      <p:to x="100000" y="60000"/>
                                    </p:animScale>
                                    <p:animScale>
                                      <p:cBhvr>
                                        <p:cTn id="127" dur="166" decel="50000">
                                          <p:stCondLst>
                                            <p:cond delay="676"/>
                                          </p:stCondLst>
                                        </p:cTn>
                                        <p:tgtEl>
                                          <p:spTgt spid="12"/>
                                        </p:tgtEl>
                                      </p:cBhvr>
                                      <p:to x="100000" y="100000"/>
                                    </p:animScale>
                                    <p:animScale>
                                      <p:cBhvr>
                                        <p:cTn id="128" dur="26">
                                          <p:stCondLst>
                                            <p:cond delay="1312"/>
                                          </p:stCondLst>
                                        </p:cTn>
                                        <p:tgtEl>
                                          <p:spTgt spid="12"/>
                                        </p:tgtEl>
                                      </p:cBhvr>
                                      <p:to x="100000" y="80000"/>
                                    </p:animScale>
                                    <p:animScale>
                                      <p:cBhvr>
                                        <p:cTn id="129" dur="166" decel="50000">
                                          <p:stCondLst>
                                            <p:cond delay="1338"/>
                                          </p:stCondLst>
                                        </p:cTn>
                                        <p:tgtEl>
                                          <p:spTgt spid="12"/>
                                        </p:tgtEl>
                                      </p:cBhvr>
                                      <p:to x="100000" y="100000"/>
                                    </p:animScale>
                                    <p:animScale>
                                      <p:cBhvr>
                                        <p:cTn id="130" dur="26">
                                          <p:stCondLst>
                                            <p:cond delay="1642"/>
                                          </p:stCondLst>
                                        </p:cTn>
                                        <p:tgtEl>
                                          <p:spTgt spid="12"/>
                                        </p:tgtEl>
                                      </p:cBhvr>
                                      <p:to x="100000" y="90000"/>
                                    </p:animScale>
                                    <p:animScale>
                                      <p:cBhvr>
                                        <p:cTn id="131" dur="166" decel="50000">
                                          <p:stCondLst>
                                            <p:cond delay="1668"/>
                                          </p:stCondLst>
                                        </p:cTn>
                                        <p:tgtEl>
                                          <p:spTgt spid="12"/>
                                        </p:tgtEl>
                                      </p:cBhvr>
                                      <p:to x="100000" y="100000"/>
                                    </p:animScale>
                                    <p:animScale>
                                      <p:cBhvr>
                                        <p:cTn id="132" dur="26">
                                          <p:stCondLst>
                                            <p:cond delay="1808"/>
                                          </p:stCondLst>
                                        </p:cTn>
                                        <p:tgtEl>
                                          <p:spTgt spid="12"/>
                                        </p:tgtEl>
                                      </p:cBhvr>
                                      <p:to x="100000" y="95000"/>
                                    </p:animScale>
                                    <p:animScale>
                                      <p:cBhvr>
                                        <p:cTn id="133"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 grpId="0"/>
      <p:bldP spid="7" grpId="0" animBg="1"/>
      <p:bldP spid="3" grpId="0"/>
      <p:bldP spid="9" grpId="0" animBg="1"/>
      <p:bldP spid="5" grpId="0"/>
      <p:bldP spid="6" grpId="0"/>
      <p:bldP spid="10" grpId="0"/>
      <p:bldP spid="12" grpId="0"/>
      <p:bldP spid="17" grpId="0" animBg="1"/>
      <p:bldP spid="18" grpId="0" animBg="1"/>
      <p:bldP spid="19" grpId="0" animBg="1"/>
      <p:bldP spid="20" grpId="0" animBg="1"/>
    </p:bldLst>
  </p:timing>
</p:sld>
</file>

<file path=ppt/theme/theme1.xml><?xml version="1.0" encoding="utf-8"?>
<a:theme xmlns:a="http://schemas.openxmlformats.org/drawingml/2006/main" name="Curio template">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814</TotalTime>
  <Words>5001</Words>
  <Application>Microsoft Office PowerPoint</Application>
  <PresentationFormat>On-screen Show (16:9)</PresentationFormat>
  <Paragraphs>453</Paragraphs>
  <Slides>84</Slides>
  <Notes>84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Amatic SC</vt:lpstr>
      <vt:lpstr>Nunito</vt:lpstr>
      <vt:lpstr>Arial</vt:lpstr>
      <vt:lpstr>Times New Roman</vt:lpstr>
      <vt:lpstr>Nunito SemiBold</vt:lpstr>
      <vt:lpstr>Calibri</vt:lpstr>
      <vt:lpstr>Wingdings</vt:lpstr>
      <vt:lpstr>Curio template</vt:lpstr>
      <vt:lpstr>NHẬP MÔN CÔNG NGHỆ PHẦN MỀM</vt:lpstr>
      <vt:lpstr>Thành viên nhóm 5:</vt:lpstr>
      <vt:lpstr>PowerPoint Presentation</vt:lpstr>
      <vt:lpstr>CHƯƠNG 2: UML LÀ GÌ ?</vt:lpstr>
      <vt:lpstr>PowerPoint Presentation</vt:lpstr>
      <vt:lpstr> UML viết vắt là gì ?</vt:lpstr>
      <vt:lpstr> Thế nào là ngôn ngữ UML ?</vt:lpstr>
      <vt:lpstr> Thế nào là ngôn ngữ UML ?</vt:lpstr>
      <vt:lpstr>UML là một ngôn ngữ mô hình hóa như thế nào ?</vt:lpstr>
      <vt:lpstr>UML là một ngôn ngữ mô hình hóa như thế nào ?</vt:lpstr>
      <vt:lpstr>PowerPoint Presentation</vt:lpstr>
      <vt:lpstr>Mục tiêu ban đầu của UML</vt:lpstr>
      <vt:lpstr>Các mục tiêu được cập nhật cho UML</vt:lpstr>
      <vt:lpstr>Các mục tiêu được cập nhật cho UML</vt:lpstr>
      <vt:lpstr>PowerPoint Presentation</vt:lpstr>
      <vt:lpstr>OMG</vt:lpstr>
      <vt:lpstr>Quy trình xây dựng tiêu chuẩn OMG</vt:lpstr>
      <vt:lpstr>Lịch sử của UML</vt:lpstr>
      <vt:lpstr>PowerPoint Presentation</vt:lpstr>
      <vt:lpstr>Các loại Modeling</vt:lpstr>
      <vt:lpstr>Mục đích của UML modeling</vt:lpstr>
      <vt:lpstr>Phân tích</vt:lpstr>
      <vt:lpstr>Thiết kế</vt:lpstr>
      <vt:lpstr>Thực hiện</vt:lpstr>
      <vt:lpstr>Thực hiện</vt:lpstr>
      <vt:lpstr>Thực hiện</vt:lpstr>
      <vt:lpstr>Giao tiếp</vt:lpstr>
      <vt:lpstr>Giao tiếp</vt:lpstr>
      <vt:lpstr>Giao tiếp</vt:lpstr>
      <vt:lpstr>Nguyên tắc lập mô hình</vt:lpstr>
      <vt:lpstr>Giảm thiểu rủi ro</vt:lpstr>
      <vt:lpstr>Ẩn thông tin, tính đơn giản</vt:lpstr>
      <vt:lpstr>Ẩn thông tin, tính đơn giản</vt:lpstr>
      <vt:lpstr>Mối quan hệ giữa các bộ phận</vt:lpstr>
      <vt:lpstr>Phân loại và tổng quát hóa</vt:lpstr>
      <vt:lpstr>CHƯƠNG 4:TỔ CHỨC UML</vt:lpstr>
      <vt:lpstr>PowerPoint Presentation</vt:lpstr>
      <vt:lpstr>Đối tượng mục tiêu</vt:lpstr>
      <vt:lpstr>Bố cục tài liệu</vt:lpstr>
      <vt:lpstr>Bố cục tài liệu</vt:lpstr>
      <vt:lpstr>Bố cục tài liệu</vt:lpstr>
      <vt:lpstr>Bố cục tài liệu</vt:lpstr>
      <vt:lpstr>Bố cục tài liệu</vt:lpstr>
      <vt:lpstr>PowerPoint Presentation</vt:lpstr>
      <vt:lpstr>PowerPoint Presentation</vt:lpstr>
      <vt:lpstr>PowerPoint Presentation</vt:lpstr>
      <vt:lpstr>PowerPoint Presentation</vt:lpstr>
      <vt:lpstr>PowerPoint Presentation</vt:lpstr>
      <vt:lpstr>CÁC YÊU CẦU CỦA SUBCLAUSES </vt:lpstr>
      <vt:lpstr>CÁC YÊU CẦU CỦA SUBCLAUSES </vt:lpstr>
      <vt:lpstr>PowerPoint Presentation</vt:lpstr>
      <vt:lpstr>TỔNG HỢP TÓM TẮT</vt:lpstr>
      <vt:lpstr>TỔNG HỢP TÓM TẮT</vt:lpstr>
      <vt:lpstr>TỔNG HỢP TÓM TẮT</vt:lpstr>
      <vt:lpstr>TỔNG HỢP TÓM TẮT</vt:lpstr>
      <vt:lpstr>PowerPoint Presentation</vt:lpstr>
      <vt:lpstr>PHƯƠNG PHÁP BỐ TRÍ </vt:lpstr>
      <vt:lpstr>PHƯƠNG PHÁP BỐ TRÍ </vt:lpstr>
      <vt:lpstr>PHƯƠNG PHÁP BỐ TRÍ </vt:lpstr>
      <vt:lpstr>PHƯƠNG PHÁP BỐ TRÍ </vt:lpstr>
      <vt:lpstr>PHƯƠNG PHÁP BỐ TRÍ </vt:lpstr>
      <vt:lpstr>PHƯƠNG PHÁP BỐ TRÍ </vt:lpstr>
      <vt:lpstr>PHƯƠNG PHÁP BỐ TRÍ </vt:lpstr>
      <vt:lpstr>PHƯƠNG PHÁP BỐ TRÍ </vt:lpstr>
      <vt:lpstr>PHƯƠNG PHÁP BỐ TRÍ </vt:lpstr>
      <vt:lpstr>PowerPoint Presentation</vt:lpstr>
      <vt:lpstr>PowerPoint Presentation</vt:lpstr>
      <vt:lpstr>PowerPoint Presentation</vt:lpstr>
      <vt:lpstr>Sơ đồ cấu trúc</vt:lpstr>
      <vt:lpstr>Sơ đồ hành vi</vt:lpstr>
      <vt:lpstr>Sơ đồ hành vi</vt:lpstr>
      <vt:lpstr>Đặc điểm sơ đồ chung</vt:lpstr>
      <vt:lpstr>Đặc điểm sơ đồ chung</vt:lpstr>
      <vt:lpstr>Đặc điểm sơ đồ chung</vt:lpstr>
      <vt:lpstr>PowerPoint Presentation</vt:lpstr>
      <vt:lpstr>Định dạng cho Header, được đưa ra trong BNF, như sau: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 Nguyễn</dc:creator>
  <cp:lastModifiedBy>na na</cp:lastModifiedBy>
  <cp:revision>100</cp:revision>
  <dcterms:modified xsi:type="dcterms:W3CDTF">2021-05-03T14:44:41Z</dcterms:modified>
</cp:coreProperties>
</file>